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sldIdLst>
    <p:sldId id="334" r:id="rId5"/>
    <p:sldId id="2142533268" r:id="rId6"/>
    <p:sldId id="2142533269" r:id="rId7"/>
    <p:sldId id="2142533270" r:id="rId8"/>
    <p:sldId id="2142533271" r:id="rId9"/>
    <p:sldId id="2142533272" r:id="rId10"/>
    <p:sldId id="2142533273" r:id="rId11"/>
    <p:sldId id="2142533274" r:id="rId12"/>
    <p:sldId id="2142533276" r:id="rId13"/>
    <p:sldId id="2142533275" r:id="rId14"/>
  </p:sldIdLst>
  <p:sldSz cx="12192000" cy="6858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uren Moore" initials="LM" lastIdx="17" clrIdx="0">
    <p:extLst>
      <p:ext uri="{19B8F6BF-5375-455C-9EA6-DF929625EA0E}">
        <p15:presenceInfo xmlns:p15="http://schemas.microsoft.com/office/powerpoint/2012/main" userId="S::lauren.moore2@vca.com::bb4eafce-bf63-472c-80b4-c0065138d13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636665"/>
    <a:srgbClr val="FFC81A"/>
    <a:srgbClr val="C1C2C1"/>
    <a:srgbClr val="C3D2D6"/>
    <a:srgbClr val="F68E67"/>
    <a:srgbClr val="DA8967"/>
    <a:srgbClr val="B5B6B5"/>
    <a:srgbClr val="B9C5C7"/>
    <a:srgbClr val="375E9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5" autoAdjust="0"/>
    <p:restoredTop sz="94524" autoAdjust="0"/>
  </p:normalViewPr>
  <p:slideViewPr>
    <p:cSldViewPr snapToGrid="0" snapToObjects="1">
      <p:cViewPr varScale="1">
        <p:scale>
          <a:sx n="68" d="100"/>
          <a:sy n="68" d="100"/>
        </p:scale>
        <p:origin x="492" y="51"/>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8860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0.png>
</file>

<file path=ppt/media/image11.png>
</file>

<file path=ppt/media/image12.png>
</file>

<file path=ppt/media/image13.png>
</file>

<file path=ppt/media/image14.png>
</file>

<file path=ppt/media/image2.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D3E1C3-A9A3-4848-9A90-F30FFFB1DC12}" type="datetimeFigureOut">
              <a:rPr lang="en-US" smtClean="0"/>
              <a:t>10/21/2021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B45254-A9EF-D941-9458-634DA6152E39}" type="slidenum">
              <a:rPr lang="en-US" smtClean="0"/>
              <a:t>‹#›</a:t>
            </a:fld>
            <a:endParaRPr lang="en-US"/>
          </a:p>
        </p:txBody>
      </p:sp>
    </p:spTree>
    <p:extLst>
      <p:ext uri="{BB962C8B-B14F-4D97-AF65-F5344CB8AC3E}">
        <p14:creationId xmlns:p14="http://schemas.microsoft.com/office/powerpoint/2010/main" val="30353815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2</a:t>
            </a:fld>
            <a:endParaRPr lang="en-US"/>
          </a:p>
        </p:txBody>
      </p:sp>
    </p:spTree>
    <p:extLst>
      <p:ext uri="{BB962C8B-B14F-4D97-AF65-F5344CB8AC3E}">
        <p14:creationId xmlns:p14="http://schemas.microsoft.com/office/powerpoint/2010/main" val="2999422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3</a:t>
            </a:fld>
            <a:endParaRPr lang="en-US"/>
          </a:p>
        </p:txBody>
      </p:sp>
    </p:spTree>
    <p:extLst>
      <p:ext uri="{BB962C8B-B14F-4D97-AF65-F5344CB8AC3E}">
        <p14:creationId xmlns:p14="http://schemas.microsoft.com/office/powerpoint/2010/main" val="2215770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4</a:t>
            </a:fld>
            <a:endParaRPr lang="en-US"/>
          </a:p>
        </p:txBody>
      </p:sp>
    </p:spTree>
    <p:extLst>
      <p:ext uri="{BB962C8B-B14F-4D97-AF65-F5344CB8AC3E}">
        <p14:creationId xmlns:p14="http://schemas.microsoft.com/office/powerpoint/2010/main" val="3939589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5</a:t>
            </a:fld>
            <a:endParaRPr lang="en-US"/>
          </a:p>
        </p:txBody>
      </p:sp>
    </p:spTree>
    <p:extLst>
      <p:ext uri="{BB962C8B-B14F-4D97-AF65-F5344CB8AC3E}">
        <p14:creationId xmlns:p14="http://schemas.microsoft.com/office/powerpoint/2010/main" val="16964256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6</a:t>
            </a:fld>
            <a:endParaRPr lang="en-US"/>
          </a:p>
        </p:txBody>
      </p:sp>
    </p:spTree>
    <p:extLst>
      <p:ext uri="{BB962C8B-B14F-4D97-AF65-F5344CB8AC3E}">
        <p14:creationId xmlns:p14="http://schemas.microsoft.com/office/powerpoint/2010/main" val="15989575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7</a:t>
            </a:fld>
            <a:endParaRPr lang="en-US"/>
          </a:p>
        </p:txBody>
      </p:sp>
    </p:spTree>
    <p:extLst>
      <p:ext uri="{BB962C8B-B14F-4D97-AF65-F5344CB8AC3E}">
        <p14:creationId xmlns:p14="http://schemas.microsoft.com/office/powerpoint/2010/main" val="34506510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8</a:t>
            </a:fld>
            <a:endParaRPr lang="en-US"/>
          </a:p>
        </p:txBody>
      </p:sp>
    </p:spTree>
    <p:extLst>
      <p:ext uri="{BB962C8B-B14F-4D97-AF65-F5344CB8AC3E}">
        <p14:creationId xmlns:p14="http://schemas.microsoft.com/office/powerpoint/2010/main" val="32509551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9</a:t>
            </a:fld>
            <a:endParaRPr lang="en-US"/>
          </a:p>
        </p:txBody>
      </p:sp>
    </p:spTree>
    <p:extLst>
      <p:ext uri="{BB962C8B-B14F-4D97-AF65-F5344CB8AC3E}">
        <p14:creationId xmlns:p14="http://schemas.microsoft.com/office/powerpoint/2010/main" val="7435313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10</a:t>
            </a:fld>
            <a:endParaRPr lang="en-US"/>
          </a:p>
        </p:txBody>
      </p:sp>
    </p:spTree>
    <p:extLst>
      <p:ext uri="{BB962C8B-B14F-4D97-AF65-F5344CB8AC3E}">
        <p14:creationId xmlns:p14="http://schemas.microsoft.com/office/powerpoint/2010/main" val="121864647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Corp General 3 (Blue)">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DB34DCEA-8091-4ECB-A5D5-A70FB7F220D0}"/>
              </a:ext>
            </a:extLst>
          </p:cNvPr>
          <p:cNvPicPr>
            <a:picLocks noChangeAspect="1"/>
          </p:cNvPicPr>
          <p:nvPr userDrawn="1"/>
        </p:nvPicPr>
        <p:blipFill>
          <a:blip r:embed="rId3"/>
          <a:stretch>
            <a:fillRect/>
          </a:stretch>
        </p:blipFill>
        <p:spPr>
          <a:xfrm>
            <a:off x="3810000" y="2990825"/>
            <a:ext cx="4572000" cy="660400"/>
          </a:xfrm>
          <a:prstGeom prst="rect">
            <a:avLst/>
          </a:prstGeom>
        </p:spPr>
      </p:pic>
      <p:sp>
        <p:nvSpPr>
          <p:cNvPr id="2" name="Title 1">
            <a:extLst>
              <a:ext uri="{FF2B5EF4-FFF2-40B4-BE49-F238E27FC236}">
                <a16:creationId xmlns:a16="http://schemas.microsoft.com/office/drawing/2014/main" id="{6CDD995B-39E7-43A2-9F3A-86F7E4B3D72E}"/>
              </a:ext>
            </a:extLst>
          </p:cNvPr>
          <p:cNvSpPr>
            <a:spLocks noGrp="1"/>
          </p:cNvSpPr>
          <p:nvPr>
            <p:ph type="title" hasCustomPrompt="1"/>
          </p:nvPr>
        </p:nvSpPr>
        <p:spPr>
          <a:xfrm>
            <a:off x="3128109" y="3942978"/>
            <a:ext cx="5935783" cy="221599"/>
          </a:xfrm>
          <a:prstGeom prst="rect">
            <a:avLst/>
          </a:prstGeom>
        </p:spPr>
        <p:txBody>
          <a:bodyPr wrap="square" lIns="0" tIns="0" rIns="0" bIns="0" anchor="b">
            <a:noAutofit/>
          </a:bodyPr>
          <a:lstStyle>
            <a:lvl1pPr algn="ctr">
              <a:lnSpc>
                <a:spcPct val="100000"/>
              </a:lnSpc>
              <a:defRPr sz="1600" b="1" spc="50" baseline="0">
                <a:solidFill>
                  <a:schemeClr val="bg1"/>
                </a:solidFill>
              </a:defRPr>
            </a:lvl1pPr>
          </a:lstStyle>
          <a:p>
            <a:r>
              <a:rPr lang="en-US" dirty="0"/>
              <a:t>Presentation Title</a:t>
            </a:r>
          </a:p>
        </p:txBody>
      </p:sp>
      <p:sp>
        <p:nvSpPr>
          <p:cNvPr id="3" name="Subtitle 2">
            <a:extLst>
              <a:ext uri="{FF2B5EF4-FFF2-40B4-BE49-F238E27FC236}">
                <a16:creationId xmlns:a16="http://schemas.microsoft.com/office/drawing/2014/main" id="{77FDA341-0875-45A2-B06B-1B41C24E4DB8}"/>
              </a:ext>
            </a:extLst>
          </p:cNvPr>
          <p:cNvSpPr>
            <a:spLocks noGrp="1"/>
          </p:cNvSpPr>
          <p:nvPr>
            <p:ph type="subTitle" idx="1" hasCustomPrompt="1"/>
          </p:nvPr>
        </p:nvSpPr>
        <p:spPr>
          <a:xfrm>
            <a:off x="3128109" y="4234465"/>
            <a:ext cx="5935783" cy="166199"/>
          </a:xfrm>
          <a:prstGeom prst="rect">
            <a:avLst/>
          </a:prstGeom>
        </p:spPr>
        <p:txBody>
          <a:bodyPr wrap="square" lIns="0" tIns="0" rIns="0" bIns="0">
            <a:noAutofit/>
          </a:bodyPr>
          <a:lstStyle>
            <a:lvl1pPr marL="0" indent="0" algn="ctr">
              <a:lnSpc>
                <a:spcPct val="100000"/>
              </a:lnSpc>
              <a:buNone/>
              <a:defRPr sz="1200" spc="50" baseline="0">
                <a:solidFill>
                  <a:schemeClr val="bg1"/>
                </a:solidFill>
                <a:latin typeface="Montserrat Medium" panose="000006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Date</a:t>
            </a:r>
          </a:p>
        </p:txBody>
      </p:sp>
    </p:spTree>
    <p:extLst>
      <p:ext uri="{BB962C8B-B14F-4D97-AF65-F5344CB8AC3E}">
        <p14:creationId xmlns:p14="http://schemas.microsoft.com/office/powerpoint/2010/main" val="1425112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Image + Stats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Stats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7" name="Picture Placeholder 4">
            <a:extLst>
              <a:ext uri="{FF2B5EF4-FFF2-40B4-BE49-F238E27FC236}">
                <a16:creationId xmlns:a16="http://schemas.microsoft.com/office/drawing/2014/main" id="{48DE5075-7913-4B00-8FE5-F5ADD6DC3E19}"/>
              </a:ext>
            </a:extLst>
          </p:cNvPr>
          <p:cNvSpPr>
            <a:spLocks noGrp="1"/>
          </p:cNvSpPr>
          <p:nvPr>
            <p:ph type="pic" sz="quarter" idx="20"/>
          </p:nvPr>
        </p:nvSpPr>
        <p:spPr>
          <a:xfrm>
            <a:off x="748850" y="3763108"/>
            <a:ext cx="4994261" cy="2370843"/>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31" name="Content Placeholder 2">
            <a:extLst>
              <a:ext uri="{FF2B5EF4-FFF2-40B4-BE49-F238E27FC236}">
                <a16:creationId xmlns:a16="http://schemas.microsoft.com/office/drawing/2014/main" id="{D12DA0E4-990C-4797-9EB8-59858C61D9CD}"/>
              </a:ext>
            </a:extLst>
          </p:cNvPr>
          <p:cNvSpPr>
            <a:spLocks noGrp="1"/>
          </p:cNvSpPr>
          <p:nvPr>
            <p:ph idx="1" hasCustomPrompt="1"/>
          </p:nvPr>
        </p:nvSpPr>
        <p:spPr>
          <a:xfrm>
            <a:off x="838200" y="1367762"/>
            <a:ext cx="4994261" cy="246221"/>
          </a:xfrm>
          <a:prstGeom prst="rect">
            <a:avLst/>
          </a:prstGeom>
        </p:spPr>
        <p:txBody>
          <a:bodyPr wrap="square" lIns="0" tIns="0" rIns="0" bIns="0" anchor="ctr">
            <a:noAutofit/>
          </a:bodyPr>
          <a:lstStyle>
            <a:lvl1pPr marL="0" indent="0">
              <a:lnSpc>
                <a:spcPct val="100000"/>
              </a:lnSpc>
              <a:buNone/>
              <a:defRPr sz="1600" b="1" cap="none" baseline="0">
                <a:latin typeface="+mj-lt"/>
              </a:defRPr>
            </a:lvl1pPr>
          </a:lstStyle>
          <a:p>
            <a:pPr lvl="0"/>
            <a:r>
              <a:rPr lang="en-US" dirty="0"/>
              <a:t>Bullets Title</a:t>
            </a:r>
          </a:p>
        </p:txBody>
      </p:sp>
      <p:sp>
        <p:nvSpPr>
          <p:cNvPr id="32" name="Content Placeholder 2">
            <a:extLst>
              <a:ext uri="{FF2B5EF4-FFF2-40B4-BE49-F238E27FC236}">
                <a16:creationId xmlns:a16="http://schemas.microsoft.com/office/drawing/2014/main" id="{5B4798C4-A5CB-4C15-98D1-F5EA4D478829}"/>
              </a:ext>
            </a:extLst>
          </p:cNvPr>
          <p:cNvSpPr>
            <a:spLocks noGrp="1"/>
          </p:cNvSpPr>
          <p:nvPr>
            <p:ph idx="13" hasCustomPrompt="1"/>
          </p:nvPr>
        </p:nvSpPr>
        <p:spPr>
          <a:xfrm>
            <a:off x="838200" y="1900507"/>
            <a:ext cx="4994261" cy="1014252"/>
          </a:xfrm>
          <a:prstGeom prst="rect">
            <a:avLst/>
          </a:prstGeom>
        </p:spPr>
        <p:txBody>
          <a:bodyPr wrap="square" lIns="0" tIns="0" rIns="0" bIns="0">
            <a:noAutofit/>
          </a:bodyPr>
          <a:lstStyle>
            <a:lvl1pPr marL="171450" indent="-171450">
              <a:lnSpc>
                <a:spcPts val="1920"/>
              </a:lnSpc>
              <a:spcBef>
                <a:spcPts val="600"/>
              </a:spcBef>
              <a:spcAft>
                <a:spcPts val="600"/>
              </a:spcAft>
              <a:buFont typeface="Arial" panose="020B0604020202020204" pitchFamily="34" charset="0"/>
              <a:buChar char="•"/>
              <a:defRPr sz="1100">
                <a:latin typeface="+mn-lt"/>
              </a:defRPr>
            </a:lvl1pPr>
          </a:lstStyle>
          <a:p>
            <a:pPr lvl="0"/>
            <a:r>
              <a:rPr lang="en-US" dirty="0"/>
              <a:t>Copy for bullet #1</a:t>
            </a:r>
          </a:p>
          <a:p>
            <a:pPr lvl="0"/>
            <a:r>
              <a:rPr lang="en-US" dirty="0"/>
              <a:t>Copy for bullet #2</a:t>
            </a:r>
          </a:p>
          <a:p>
            <a:pPr lvl="0"/>
            <a:r>
              <a:rPr lang="en-US" dirty="0"/>
              <a:t>Copy for bullet #3</a:t>
            </a:r>
          </a:p>
        </p:txBody>
      </p:sp>
      <p:sp>
        <p:nvSpPr>
          <p:cNvPr id="27" name="Content Placeholder 2">
            <a:extLst>
              <a:ext uri="{FF2B5EF4-FFF2-40B4-BE49-F238E27FC236}">
                <a16:creationId xmlns:a16="http://schemas.microsoft.com/office/drawing/2014/main" id="{27F1E5F6-5914-4711-9D78-813D75D1B2F0}"/>
              </a:ext>
            </a:extLst>
          </p:cNvPr>
          <p:cNvSpPr>
            <a:spLocks noGrp="1"/>
          </p:cNvSpPr>
          <p:nvPr>
            <p:ph idx="14" hasCustomPrompt="1"/>
          </p:nvPr>
        </p:nvSpPr>
        <p:spPr>
          <a:xfrm>
            <a:off x="748850" y="6301213"/>
            <a:ext cx="4994261"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image source/details</a:t>
            </a:r>
            <a:endParaRPr lang="en-US" dirty="0"/>
          </a:p>
        </p:txBody>
      </p:sp>
      <p:sp>
        <p:nvSpPr>
          <p:cNvPr id="18" name="Content Placeholder 2">
            <a:extLst>
              <a:ext uri="{FF2B5EF4-FFF2-40B4-BE49-F238E27FC236}">
                <a16:creationId xmlns:a16="http://schemas.microsoft.com/office/drawing/2014/main" id="{25B7C860-ACE7-4DEE-83F0-3B36971E5DCF}"/>
              </a:ext>
            </a:extLst>
          </p:cNvPr>
          <p:cNvSpPr>
            <a:spLocks noGrp="1"/>
          </p:cNvSpPr>
          <p:nvPr>
            <p:ph idx="21" hasCustomPrompt="1"/>
          </p:nvPr>
        </p:nvSpPr>
        <p:spPr>
          <a:xfrm>
            <a:off x="6780967" y="1367762"/>
            <a:ext cx="4843964" cy="200055"/>
          </a:xfrm>
          <a:prstGeom prst="rect">
            <a:avLst/>
          </a:prstGeom>
        </p:spPr>
        <p:txBody>
          <a:bodyPr wrap="square" lIns="0" tIns="0" rIns="0" bIns="0" anchor="ctr">
            <a:spAutoFit/>
          </a:bodyPr>
          <a:lstStyle>
            <a:lvl1pPr marL="0" indent="0">
              <a:lnSpc>
                <a:spcPct val="100000"/>
              </a:lnSpc>
              <a:buNone/>
              <a:defRPr sz="1300" b="1" cap="none" baseline="0">
                <a:latin typeface="+mj-lt"/>
              </a:defRPr>
            </a:lvl1pPr>
          </a:lstStyle>
          <a:p>
            <a:pPr lvl="0"/>
            <a:r>
              <a:rPr lang="en-US" dirty="0"/>
              <a:t>Line Chart Name</a:t>
            </a:r>
          </a:p>
        </p:txBody>
      </p:sp>
      <p:sp>
        <p:nvSpPr>
          <p:cNvPr id="19" name="Content Placeholder 2">
            <a:extLst>
              <a:ext uri="{FF2B5EF4-FFF2-40B4-BE49-F238E27FC236}">
                <a16:creationId xmlns:a16="http://schemas.microsoft.com/office/drawing/2014/main" id="{06315830-13DE-4694-A4E5-6E73E91667E7}"/>
              </a:ext>
            </a:extLst>
          </p:cNvPr>
          <p:cNvSpPr>
            <a:spLocks noGrp="1"/>
          </p:cNvSpPr>
          <p:nvPr>
            <p:ph idx="22" hasCustomPrompt="1"/>
          </p:nvPr>
        </p:nvSpPr>
        <p:spPr>
          <a:xfrm>
            <a:off x="6780967" y="1609275"/>
            <a:ext cx="4843964" cy="153888"/>
          </a:xfrm>
          <a:prstGeom prst="rect">
            <a:avLst/>
          </a:prstGeom>
        </p:spPr>
        <p:txBody>
          <a:bodyPr wrap="square" lIns="0" tIns="0" rIns="0" bIns="0">
            <a:spAutoFit/>
          </a:bodyPr>
          <a:lstStyle>
            <a:lvl1pPr marL="0" indent="0">
              <a:lnSpc>
                <a:spcPct val="100000"/>
              </a:lnSpc>
              <a:spcBef>
                <a:spcPts val="600"/>
              </a:spcBef>
              <a:spcAft>
                <a:spcPts val="600"/>
              </a:spcAft>
              <a:buFont typeface="Arial" panose="020B0604020202020204" pitchFamily="34" charset="0"/>
              <a:buNone/>
              <a:defRPr sz="1000">
                <a:latin typeface="+mn-lt"/>
              </a:defRPr>
            </a:lvl1pPr>
          </a:lstStyle>
          <a:p>
            <a:pPr lvl="0"/>
            <a:r>
              <a:rPr lang="en-US" dirty="0"/>
              <a:t>(Details about line chart)</a:t>
            </a:r>
          </a:p>
        </p:txBody>
      </p:sp>
      <p:sp>
        <p:nvSpPr>
          <p:cNvPr id="21" name="Straight Connector 5">
            <a:extLst>
              <a:ext uri="{FF2B5EF4-FFF2-40B4-BE49-F238E27FC236}">
                <a16:creationId xmlns:a16="http://schemas.microsoft.com/office/drawing/2014/main" id="{5437173C-1550-45E5-A508-49E4909BCDF3}"/>
              </a:ext>
            </a:extLst>
          </p:cNvPr>
          <p:cNvSpPr/>
          <p:nvPr userDrawn="1"/>
        </p:nvSpPr>
        <p:spPr>
          <a:xfrm flipH="1">
            <a:off x="6496044" y="1353524"/>
            <a:ext cx="1" cy="5103629"/>
          </a:xfrm>
          <a:prstGeom prst="line">
            <a:avLst/>
          </a:prstGeom>
          <a:ln w="6350">
            <a:solidFill>
              <a:srgbClr val="D9D9D9"/>
            </a:solidFill>
            <a:miter/>
          </a:ln>
        </p:spPr>
        <p:txBody>
          <a:bodyPr lIns="45719" rIns="45719"/>
          <a:lstStyle/>
          <a:p>
            <a:endParaRPr/>
          </a:p>
        </p:txBody>
      </p:sp>
      <p:sp>
        <p:nvSpPr>
          <p:cNvPr id="5" name="Chart Placeholder 4">
            <a:extLst>
              <a:ext uri="{FF2B5EF4-FFF2-40B4-BE49-F238E27FC236}">
                <a16:creationId xmlns:a16="http://schemas.microsoft.com/office/drawing/2014/main" id="{38A4C529-F883-4A07-A162-25275B262441}"/>
              </a:ext>
            </a:extLst>
          </p:cNvPr>
          <p:cNvSpPr>
            <a:spLocks noGrp="1"/>
          </p:cNvSpPr>
          <p:nvPr>
            <p:ph type="chart" sz="quarter" idx="23"/>
          </p:nvPr>
        </p:nvSpPr>
        <p:spPr>
          <a:xfrm>
            <a:off x="6780966" y="2343150"/>
            <a:ext cx="4851593" cy="3790801"/>
          </a:xfrm>
          <a:prstGeom prst="rect">
            <a:avLst/>
          </a:prstGeom>
          <a:solidFill>
            <a:schemeClr val="bg2"/>
          </a:solidFill>
        </p:spPr>
        <p:txBody>
          <a:bodyPr anchor="ctr">
            <a:noAutofit/>
          </a:bodyPr>
          <a:lstStyle>
            <a:lvl1pPr>
              <a:defRPr lang="en-US" sz="1200">
                <a:solidFill>
                  <a:schemeClr val="bg1">
                    <a:lumMod val="50000"/>
                  </a:schemeClr>
                </a:solidFill>
                <a:latin typeface="+mj-lt"/>
              </a:defRPr>
            </a:lvl1pPr>
          </a:lstStyle>
          <a:p>
            <a:pPr marL="0" lvl="0" indent="0" algn="ctr">
              <a:buNone/>
            </a:pPr>
            <a:r>
              <a:rPr lang="en-US"/>
              <a:t>Click icon to add chart</a:t>
            </a:r>
          </a:p>
        </p:txBody>
      </p:sp>
    </p:spTree>
    <p:extLst>
      <p:ext uri="{BB962C8B-B14F-4D97-AF65-F5344CB8AC3E}">
        <p14:creationId xmlns:p14="http://schemas.microsoft.com/office/powerpoint/2010/main" val="1167138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hree Image Slide">
    <p:spTree>
      <p:nvGrpSpPr>
        <p:cNvPr id="1" name=""/>
        <p:cNvGrpSpPr/>
        <p:nvPr/>
      </p:nvGrpSpPr>
      <p:grpSpPr>
        <a:xfrm>
          <a:off x="0" y="0"/>
          <a:ext cx="0" cy="0"/>
          <a:chOff x="0" y="0"/>
          <a:chExt cx="0" cy="0"/>
        </a:xfrm>
      </p:grpSpPr>
      <p:sp>
        <p:nvSpPr>
          <p:cNvPr id="12" name="Picture Placeholder 4">
            <a:extLst>
              <a:ext uri="{FF2B5EF4-FFF2-40B4-BE49-F238E27FC236}">
                <a16:creationId xmlns:a16="http://schemas.microsoft.com/office/drawing/2014/main" id="{0A1EB475-B0AD-46DE-B0B7-7D38D107ABD7}"/>
              </a:ext>
            </a:extLst>
          </p:cNvPr>
          <p:cNvSpPr>
            <a:spLocks noGrp="1"/>
          </p:cNvSpPr>
          <p:nvPr>
            <p:ph type="pic" sz="quarter" idx="21"/>
          </p:nvPr>
        </p:nvSpPr>
        <p:spPr>
          <a:xfrm>
            <a:off x="4318233" y="3524252"/>
            <a:ext cx="3555536" cy="2655866"/>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Three Image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53" name="Picture Placeholder 4">
            <a:extLst>
              <a:ext uri="{FF2B5EF4-FFF2-40B4-BE49-F238E27FC236}">
                <a16:creationId xmlns:a16="http://schemas.microsoft.com/office/drawing/2014/main" id="{5F865A8B-6994-479D-9D81-CDA599E53A1F}"/>
              </a:ext>
            </a:extLst>
          </p:cNvPr>
          <p:cNvSpPr>
            <a:spLocks noGrp="1"/>
          </p:cNvSpPr>
          <p:nvPr>
            <p:ph type="pic" sz="quarter" idx="20"/>
          </p:nvPr>
        </p:nvSpPr>
        <p:spPr>
          <a:xfrm>
            <a:off x="567070" y="3524252"/>
            <a:ext cx="3612553" cy="2655866"/>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3" name="Content Placeholder 2">
            <a:extLst>
              <a:ext uri="{FF2B5EF4-FFF2-40B4-BE49-F238E27FC236}">
                <a16:creationId xmlns:a16="http://schemas.microsoft.com/office/drawing/2014/main" id="{618E8CA1-4792-494B-A092-153EEEFA6FD4}"/>
              </a:ext>
            </a:extLst>
          </p:cNvPr>
          <p:cNvSpPr>
            <a:spLocks noGrp="1"/>
          </p:cNvSpPr>
          <p:nvPr>
            <p:ph idx="22" hasCustomPrompt="1"/>
          </p:nvPr>
        </p:nvSpPr>
        <p:spPr>
          <a:xfrm>
            <a:off x="4318233" y="6291688"/>
            <a:ext cx="3555536"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16" name="Picture Placeholder 4">
            <a:extLst>
              <a:ext uri="{FF2B5EF4-FFF2-40B4-BE49-F238E27FC236}">
                <a16:creationId xmlns:a16="http://schemas.microsoft.com/office/drawing/2014/main" id="{C45847B4-88DD-46FC-8006-B8DC6E84AC7D}"/>
              </a:ext>
            </a:extLst>
          </p:cNvPr>
          <p:cNvSpPr>
            <a:spLocks noGrp="1"/>
          </p:cNvSpPr>
          <p:nvPr>
            <p:ph type="pic" sz="quarter" idx="23"/>
          </p:nvPr>
        </p:nvSpPr>
        <p:spPr>
          <a:xfrm>
            <a:off x="8012378" y="3524252"/>
            <a:ext cx="3612552" cy="2655866"/>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8" name="Content Placeholder 2">
            <a:extLst>
              <a:ext uri="{FF2B5EF4-FFF2-40B4-BE49-F238E27FC236}">
                <a16:creationId xmlns:a16="http://schemas.microsoft.com/office/drawing/2014/main" id="{AA389C46-B1F1-4078-A568-551B3E3FB6D3}"/>
              </a:ext>
            </a:extLst>
          </p:cNvPr>
          <p:cNvSpPr>
            <a:spLocks noGrp="1"/>
          </p:cNvSpPr>
          <p:nvPr>
            <p:ph idx="24" hasCustomPrompt="1"/>
          </p:nvPr>
        </p:nvSpPr>
        <p:spPr>
          <a:xfrm>
            <a:off x="8012378" y="6291688"/>
            <a:ext cx="3555536"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20" name="Content Placeholder 2">
            <a:extLst>
              <a:ext uri="{FF2B5EF4-FFF2-40B4-BE49-F238E27FC236}">
                <a16:creationId xmlns:a16="http://schemas.microsoft.com/office/drawing/2014/main" id="{5AB984BA-C92B-4CB4-8F0D-4EA7705D75B3}"/>
              </a:ext>
            </a:extLst>
          </p:cNvPr>
          <p:cNvSpPr>
            <a:spLocks noGrp="1"/>
          </p:cNvSpPr>
          <p:nvPr>
            <p:ph idx="14" hasCustomPrompt="1"/>
          </p:nvPr>
        </p:nvSpPr>
        <p:spPr>
          <a:xfrm>
            <a:off x="567071" y="6291688"/>
            <a:ext cx="3612553"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27" name="Content Placeholder 2">
            <a:extLst>
              <a:ext uri="{FF2B5EF4-FFF2-40B4-BE49-F238E27FC236}">
                <a16:creationId xmlns:a16="http://schemas.microsoft.com/office/drawing/2014/main" id="{B90535F3-3B74-4FCC-9481-AA73AFD409ED}"/>
              </a:ext>
            </a:extLst>
          </p:cNvPr>
          <p:cNvSpPr>
            <a:spLocks noGrp="1"/>
          </p:cNvSpPr>
          <p:nvPr>
            <p:ph idx="1" hasCustomPrompt="1"/>
          </p:nvPr>
        </p:nvSpPr>
        <p:spPr>
          <a:xfrm>
            <a:off x="761999" y="1545496"/>
            <a:ext cx="5029200" cy="215444"/>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Bullets Title</a:t>
            </a:r>
          </a:p>
        </p:txBody>
      </p:sp>
      <p:sp>
        <p:nvSpPr>
          <p:cNvPr id="30" name="Content Placeholder 2">
            <a:extLst>
              <a:ext uri="{FF2B5EF4-FFF2-40B4-BE49-F238E27FC236}">
                <a16:creationId xmlns:a16="http://schemas.microsoft.com/office/drawing/2014/main" id="{0B50185D-F460-4D63-AFAC-F7D1260D9573}"/>
              </a:ext>
            </a:extLst>
          </p:cNvPr>
          <p:cNvSpPr>
            <a:spLocks noGrp="1"/>
          </p:cNvSpPr>
          <p:nvPr>
            <p:ph idx="13" hasCustomPrompt="1"/>
          </p:nvPr>
        </p:nvSpPr>
        <p:spPr>
          <a:xfrm>
            <a:off x="762000" y="1966924"/>
            <a:ext cx="5029200" cy="815608"/>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
        <p:nvSpPr>
          <p:cNvPr id="31" name="Content Placeholder 2">
            <a:extLst>
              <a:ext uri="{FF2B5EF4-FFF2-40B4-BE49-F238E27FC236}">
                <a16:creationId xmlns:a16="http://schemas.microsoft.com/office/drawing/2014/main" id="{E6477524-7132-4A41-B973-F1BE0CD887FF}"/>
              </a:ext>
            </a:extLst>
          </p:cNvPr>
          <p:cNvSpPr>
            <a:spLocks noGrp="1"/>
          </p:cNvSpPr>
          <p:nvPr>
            <p:ph idx="25" hasCustomPrompt="1"/>
          </p:nvPr>
        </p:nvSpPr>
        <p:spPr>
          <a:xfrm>
            <a:off x="6595730" y="1966924"/>
            <a:ext cx="5029200" cy="815608"/>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Tree>
    <p:extLst>
      <p:ext uri="{BB962C8B-B14F-4D97-AF65-F5344CB8AC3E}">
        <p14:creationId xmlns:p14="http://schemas.microsoft.com/office/powerpoint/2010/main" val="19287540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hree-Column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Three-Column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9" name="Content Placeholder 2">
            <a:extLst>
              <a:ext uri="{FF2B5EF4-FFF2-40B4-BE49-F238E27FC236}">
                <a16:creationId xmlns:a16="http://schemas.microsoft.com/office/drawing/2014/main" id="{37BEFE3A-DDCB-4101-B2CE-5F0D5DBB480B}"/>
              </a:ext>
            </a:extLst>
          </p:cNvPr>
          <p:cNvSpPr>
            <a:spLocks noGrp="1"/>
          </p:cNvSpPr>
          <p:nvPr>
            <p:ph idx="15" hasCustomPrompt="1"/>
          </p:nvPr>
        </p:nvSpPr>
        <p:spPr>
          <a:xfrm>
            <a:off x="4717496" y="3819635"/>
            <a:ext cx="2736207" cy="230832"/>
          </a:xfrm>
          <a:prstGeom prst="rect">
            <a:avLst/>
          </a:prstGeom>
        </p:spPr>
        <p:txBody>
          <a:bodyPr wrap="square" lIns="0" tIns="0" rIns="0" bIns="0" anchor="ctr">
            <a:noAutofit/>
          </a:bodyPr>
          <a:lstStyle>
            <a:lvl1pPr marL="0" indent="0">
              <a:lnSpc>
                <a:spcPct val="100000"/>
              </a:lnSpc>
              <a:buNone/>
              <a:defRPr sz="1500" b="1" cap="none" baseline="0">
                <a:latin typeface="+mj-lt"/>
              </a:defRPr>
            </a:lvl1pPr>
          </a:lstStyle>
          <a:p>
            <a:pPr lvl="0"/>
            <a:r>
              <a:rPr lang="en-US" dirty="0"/>
              <a:t>Bullets Title</a:t>
            </a:r>
          </a:p>
        </p:txBody>
      </p:sp>
      <p:sp>
        <p:nvSpPr>
          <p:cNvPr id="21" name="Content Placeholder 2">
            <a:extLst>
              <a:ext uri="{FF2B5EF4-FFF2-40B4-BE49-F238E27FC236}">
                <a16:creationId xmlns:a16="http://schemas.microsoft.com/office/drawing/2014/main" id="{14F09E64-FB5F-43E4-A782-003FC67754C8}"/>
              </a:ext>
            </a:extLst>
          </p:cNvPr>
          <p:cNvSpPr>
            <a:spLocks noGrp="1"/>
          </p:cNvSpPr>
          <p:nvPr>
            <p:ph idx="17" hasCustomPrompt="1"/>
          </p:nvPr>
        </p:nvSpPr>
        <p:spPr>
          <a:xfrm>
            <a:off x="8606957" y="3819635"/>
            <a:ext cx="2736207" cy="230832"/>
          </a:xfrm>
          <a:prstGeom prst="rect">
            <a:avLst/>
          </a:prstGeom>
        </p:spPr>
        <p:txBody>
          <a:bodyPr wrap="square" lIns="0" tIns="0" rIns="0" bIns="0" anchor="ctr">
            <a:noAutofit/>
          </a:bodyPr>
          <a:lstStyle>
            <a:lvl1pPr marL="0" indent="0">
              <a:lnSpc>
                <a:spcPct val="100000"/>
              </a:lnSpc>
              <a:buNone/>
              <a:defRPr sz="1500" b="1" cap="none" baseline="0">
                <a:latin typeface="+mj-lt"/>
              </a:defRPr>
            </a:lvl1pPr>
          </a:lstStyle>
          <a:p>
            <a:pPr lvl="0"/>
            <a:r>
              <a:rPr lang="en-US" dirty="0"/>
              <a:t>Bullets Title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679393" y="1667152"/>
            <a:ext cx="2736207" cy="1551421"/>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7" name="Picture Placeholder 4">
            <a:extLst>
              <a:ext uri="{FF2B5EF4-FFF2-40B4-BE49-F238E27FC236}">
                <a16:creationId xmlns:a16="http://schemas.microsoft.com/office/drawing/2014/main" id="{48DE5075-7913-4B00-8FE5-F5ADD6DC3E19}"/>
              </a:ext>
            </a:extLst>
          </p:cNvPr>
          <p:cNvSpPr>
            <a:spLocks noGrp="1"/>
          </p:cNvSpPr>
          <p:nvPr>
            <p:ph type="pic" sz="quarter" idx="20"/>
          </p:nvPr>
        </p:nvSpPr>
        <p:spPr>
          <a:xfrm>
            <a:off x="4717496" y="1667152"/>
            <a:ext cx="2736207" cy="1551421"/>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3" name="Picture Placeholder 4">
            <a:extLst>
              <a:ext uri="{FF2B5EF4-FFF2-40B4-BE49-F238E27FC236}">
                <a16:creationId xmlns:a16="http://schemas.microsoft.com/office/drawing/2014/main" id="{6D9262D6-75E8-48D9-928E-FA17BC842D27}"/>
              </a:ext>
            </a:extLst>
          </p:cNvPr>
          <p:cNvSpPr>
            <a:spLocks noGrp="1"/>
          </p:cNvSpPr>
          <p:nvPr>
            <p:ph type="pic" sz="quarter" idx="21"/>
          </p:nvPr>
        </p:nvSpPr>
        <p:spPr>
          <a:xfrm>
            <a:off x="8606957" y="1667152"/>
            <a:ext cx="2736207" cy="1551421"/>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31" name="Content Placeholder 2">
            <a:extLst>
              <a:ext uri="{FF2B5EF4-FFF2-40B4-BE49-F238E27FC236}">
                <a16:creationId xmlns:a16="http://schemas.microsoft.com/office/drawing/2014/main" id="{D12DA0E4-990C-4797-9EB8-59858C61D9CD}"/>
              </a:ext>
            </a:extLst>
          </p:cNvPr>
          <p:cNvSpPr>
            <a:spLocks noGrp="1"/>
          </p:cNvSpPr>
          <p:nvPr>
            <p:ph idx="1" hasCustomPrompt="1"/>
          </p:nvPr>
        </p:nvSpPr>
        <p:spPr>
          <a:xfrm>
            <a:off x="679393" y="3819635"/>
            <a:ext cx="2736207" cy="230832"/>
          </a:xfrm>
          <a:prstGeom prst="rect">
            <a:avLst/>
          </a:prstGeom>
        </p:spPr>
        <p:txBody>
          <a:bodyPr wrap="square" lIns="0" tIns="0" rIns="0" bIns="0" anchor="ctr">
            <a:spAutoFit/>
          </a:bodyPr>
          <a:lstStyle>
            <a:lvl1pPr marL="0" indent="0">
              <a:lnSpc>
                <a:spcPct val="100000"/>
              </a:lnSpc>
              <a:buNone/>
              <a:defRPr sz="1500" b="1" cap="none" baseline="0">
                <a:latin typeface="+mj-lt"/>
              </a:defRPr>
            </a:lvl1pPr>
          </a:lstStyle>
          <a:p>
            <a:pPr lvl="0"/>
            <a:r>
              <a:rPr lang="en-US" dirty="0"/>
              <a:t>Bullets Title</a:t>
            </a:r>
          </a:p>
        </p:txBody>
      </p:sp>
      <p:sp>
        <p:nvSpPr>
          <p:cNvPr id="32" name="Content Placeholder 2">
            <a:extLst>
              <a:ext uri="{FF2B5EF4-FFF2-40B4-BE49-F238E27FC236}">
                <a16:creationId xmlns:a16="http://schemas.microsoft.com/office/drawing/2014/main" id="{5B4798C4-A5CB-4C15-98D1-F5EA4D478829}"/>
              </a:ext>
            </a:extLst>
          </p:cNvPr>
          <p:cNvSpPr>
            <a:spLocks noGrp="1"/>
          </p:cNvSpPr>
          <p:nvPr>
            <p:ph idx="13" hasCustomPrompt="1"/>
          </p:nvPr>
        </p:nvSpPr>
        <p:spPr>
          <a:xfrm>
            <a:off x="679393" y="4404025"/>
            <a:ext cx="2736207" cy="846386"/>
          </a:xfrm>
          <a:prstGeom prst="rect">
            <a:avLst/>
          </a:prstGeom>
        </p:spPr>
        <p:txBody>
          <a:bodyPr wrap="square" lIns="0" tIns="0" rIns="0" bIns="0">
            <a:spAutoFit/>
          </a:bodyPr>
          <a:lstStyle>
            <a:lvl1pPr marL="171450" indent="-171450">
              <a:lnSpc>
                <a:spcPts val="1400"/>
              </a:lnSpc>
              <a:spcBef>
                <a:spcPts val="600"/>
              </a:spcBef>
              <a:spcAft>
                <a:spcPts val="600"/>
              </a:spcAft>
              <a:buFont typeface="Arial" panose="020B0604020202020204" pitchFamily="34" charset="0"/>
              <a:buChar char="•"/>
              <a:defRPr sz="1200">
                <a:latin typeface="+mn-lt"/>
              </a:defRPr>
            </a:lvl1pPr>
          </a:lstStyle>
          <a:p>
            <a:pPr lvl="0"/>
            <a:r>
              <a:rPr lang="en-US" dirty="0"/>
              <a:t>Copy for bullet #1</a:t>
            </a:r>
          </a:p>
          <a:p>
            <a:pPr lvl="0"/>
            <a:r>
              <a:rPr lang="en-US" dirty="0"/>
              <a:t>Copy for bullet #2</a:t>
            </a:r>
          </a:p>
          <a:p>
            <a:pPr lvl="0"/>
            <a:r>
              <a:rPr lang="en-US" dirty="0"/>
              <a:t>Copy for bullet #3</a:t>
            </a:r>
          </a:p>
        </p:txBody>
      </p:sp>
      <p:sp>
        <p:nvSpPr>
          <p:cNvPr id="33" name="Content Placeholder 2">
            <a:extLst>
              <a:ext uri="{FF2B5EF4-FFF2-40B4-BE49-F238E27FC236}">
                <a16:creationId xmlns:a16="http://schemas.microsoft.com/office/drawing/2014/main" id="{78237411-36EF-453A-8CC5-2517D0022FE9}"/>
              </a:ext>
            </a:extLst>
          </p:cNvPr>
          <p:cNvSpPr>
            <a:spLocks noGrp="1"/>
          </p:cNvSpPr>
          <p:nvPr>
            <p:ph idx="22" hasCustomPrompt="1"/>
          </p:nvPr>
        </p:nvSpPr>
        <p:spPr>
          <a:xfrm>
            <a:off x="4717495" y="4404025"/>
            <a:ext cx="2736207" cy="846386"/>
          </a:xfrm>
          <a:prstGeom prst="rect">
            <a:avLst/>
          </a:prstGeom>
        </p:spPr>
        <p:txBody>
          <a:bodyPr wrap="square" lIns="0" tIns="0" rIns="0" bIns="0">
            <a:spAutoFit/>
          </a:bodyPr>
          <a:lstStyle>
            <a:lvl1pPr marL="171450" indent="-171450">
              <a:lnSpc>
                <a:spcPts val="1400"/>
              </a:lnSpc>
              <a:spcBef>
                <a:spcPts val="600"/>
              </a:spcBef>
              <a:spcAft>
                <a:spcPts val="600"/>
              </a:spcAft>
              <a:buFont typeface="Arial" panose="020B0604020202020204" pitchFamily="34" charset="0"/>
              <a:buChar char="•"/>
              <a:defRPr sz="1200">
                <a:latin typeface="+mn-lt"/>
              </a:defRPr>
            </a:lvl1pPr>
          </a:lstStyle>
          <a:p>
            <a:pPr lvl="0"/>
            <a:r>
              <a:rPr lang="en-US" dirty="0"/>
              <a:t>Copy for bullet #1</a:t>
            </a:r>
          </a:p>
          <a:p>
            <a:pPr lvl="0"/>
            <a:r>
              <a:rPr lang="en-US" dirty="0"/>
              <a:t>Copy for bullet #2</a:t>
            </a:r>
          </a:p>
          <a:p>
            <a:pPr lvl="0"/>
            <a:r>
              <a:rPr lang="en-US" dirty="0"/>
              <a:t>Copy for bullet #3</a:t>
            </a:r>
          </a:p>
        </p:txBody>
      </p:sp>
      <p:sp>
        <p:nvSpPr>
          <p:cNvPr id="34" name="Content Placeholder 2">
            <a:extLst>
              <a:ext uri="{FF2B5EF4-FFF2-40B4-BE49-F238E27FC236}">
                <a16:creationId xmlns:a16="http://schemas.microsoft.com/office/drawing/2014/main" id="{EFAB369D-8C94-4943-A257-C34FD1CA587C}"/>
              </a:ext>
            </a:extLst>
          </p:cNvPr>
          <p:cNvSpPr>
            <a:spLocks noGrp="1"/>
          </p:cNvSpPr>
          <p:nvPr>
            <p:ph idx="23" hasCustomPrompt="1"/>
          </p:nvPr>
        </p:nvSpPr>
        <p:spPr>
          <a:xfrm>
            <a:off x="8606957" y="4404025"/>
            <a:ext cx="2736207" cy="846386"/>
          </a:xfrm>
          <a:prstGeom prst="rect">
            <a:avLst/>
          </a:prstGeom>
        </p:spPr>
        <p:txBody>
          <a:bodyPr wrap="square" lIns="0" tIns="0" rIns="0" bIns="0">
            <a:spAutoFit/>
          </a:bodyPr>
          <a:lstStyle>
            <a:lvl1pPr marL="171450" indent="-171450">
              <a:lnSpc>
                <a:spcPts val="1400"/>
              </a:lnSpc>
              <a:spcBef>
                <a:spcPts val="600"/>
              </a:spcBef>
              <a:spcAft>
                <a:spcPts val="600"/>
              </a:spcAft>
              <a:buFont typeface="Arial" panose="020B0604020202020204" pitchFamily="34" charset="0"/>
              <a:buChar char="•"/>
              <a:defRPr sz="1200">
                <a:latin typeface="+mn-lt"/>
              </a:defRPr>
            </a:lvl1pPr>
          </a:lstStyle>
          <a:p>
            <a:pPr lvl="0"/>
            <a:r>
              <a:rPr lang="en-US" dirty="0"/>
              <a:t>Copy for bullet #1</a:t>
            </a:r>
          </a:p>
          <a:p>
            <a:pPr lvl="0"/>
            <a:r>
              <a:rPr lang="en-US" dirty="0"/>
              <a:t>Copy for bullet #2</a:t>
            </a:r>
          </a:p>
          <a:p>
            <a:pPr lvl="0"/>
            <a:r>
              <a:rPr lang="en-US" dirty="0"/>
              <a:t>Copy for bullet #3</a:t>
            </a:r>
          </a:p>
        </p:txBody>
      </p:sp>
    </p:spTree>
    <p:extLst>
      <p:ext uri="{BB962C8B-B14F-4D97-AF65-F5344CB8AC3E}">
        <p14:creationId xmlns:p14="http://schemas.microsoft.com/office/powerpoint/2010/main" val="1248679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Four Image Slide">
    <p:spTree>
      <p:nvGrpSpPr>
        <p:cNvPr id="1" name=""/>
        <p:cNvGrpSpPr/>
        <p:nvPr/>
      </p:nvGrpSpPr>
      <p:grpSpPr>
        <a:xfrm>
          <a:off x="0" y="0"/>
          <a:ext cx="0" cy="0"/>
          <a:chOff x="0" y="0"/>
          <a:chExt cx="0" cy="0"/>
        </a:xfrm>
      </p:grpSpPr>
      <p:sp>
        <p:nvSpPr>
          <p:cNvPr id="12" name="Picture Placeholder 4">
            <a:extLst>
              <a:ext uri="{FF2B5EF4-FFF2-40B4-BE49-F238E27FC236}">
                <a16:creationId xmlns:a16="http://schemas.microsoft.com/office/drawing/2014/main" id="{0A1EB475-B0AD-46DE-B0B7-7D38D107ABD7}"/>
              </a:ext>
            </a:extLst>
          </p:cNvPr>
          <p:cNvSpPr>
            <a:spLocks noGrp="1"/>
          </p:cNvSpPr>
          <p:nvPr>
            <p:ph type="pic" sz="quarter" idx="21"/>
          </p:nvPr>
        </p:nvSpPr>
        <p:spPr>
          <a:xfrm>
            <a:off x="3355148" y="3629038"/>
            <a:ext cx="2627637" cy="2551080"/>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Four Image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53" name="Picture Placeholder 4">
            <a:extLst>
              <a:ext uri="{FF2B5EF4-FFF2-40B4-BE49-F238E27FC236}">
                <a16:creationId xmlns:a16="http://schemas.microsoft.com/office/drawing/2014/main" id="{5F865A8B-6994-479D-9D81-CDA599E53A1F}"/>
              </a:ext>
            </a:extLst>
          </p:cNvPr>
          <p:cNvSpPr>
            <a:spLocks noGrp="1"/>
          </p:cNvSpPr>
          <p:nvPr>
            <p:ph type="pic" sz="quarter" idx="20"/>
          </p:nvPr>
        </p:nvSpPr>
        <p:spPr>
          <a:xfrm>
            <a:off x="567071" y="3629038"/>
            <a:ext cx="2669775" cy="2551080"/>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3" name="Content Placeholder 2">
            <a:extLst>
              <a:ext uri="{FF2B5EF4-FFF2-40B4-BE49-F238E27FC236}">
                <a16:creationId xmlns:a16="http://schemas.microsoft.com/office/drawing/2014/main" id="{618E8CA1-4792-494B-A092-153EEEFA6FD4}"/>
              </a:ext>
            </a:extLst>
          </p:cNvPr>
          <p:cNvSpPr>
            <a:spLocks noGrp="1"/>
          </p:cNvSpPr>
          <p:nvPr>
            <p:ph idx="22" hasCustomPrompt="1"/>
          </p:nvPr>
        </p:nvSpPr>
        <p:spPr>
          <a:xfrm>
            <a:off x="3355148" y="6291688"/>
            <a:ext cx="2627637"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16" name="Picture Placeholder 4">
            <a:extLst>
              <a:ext uri="{FF2B5EF4-FFF2-40B4-BE49-F238E27FC236}">
                <a16:creationId xmlns:a16="http://schemas.microsoft.com/office/drawing/2014/main" id="{C45847B4-88DD-46FC-8006-B8DC6E84AC7D}"/>
              </a:ext>
            </a:extLst>
          </p:cNvPr>
          <p:cNvSpPr>
            <a:spLocks noGrp="1"/>
          </p:cNvSpPr>
          <p:nvPr>
            <p:ph type="pic" sz="quarter" idx="23"/>
          </p:nvPr>
        </p:nvSpPr>
        <p:spPr>
          <a:xfrm>
            <a:off x="6101092" y="3629038"/>
            <a:ext cx="2669773" cy="2551079"/>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8" name="Content Placeholder 2">
            <a:extLst>
              <a:ext uri="{FF2B5EF4-FFF2-40B4-BE49-F238E27FC236}">
                <a16:creationId xmlns:a16="http://schemas.microsoft.com/office/drawing/2014/main" id="{AA389C46-B1F1-4078-A568-551B3E3FB6D3}"/>
              </a:ext>
            </a:extLst>
          </p:cNvPr>
          <p:cNvSpPr>
            <a:spLocks noGrp="1"/>
          </p:cNvSpPr>
          <p:nvPr>
            <p:ph idx="24" hasCustomPrompt="1"/>
          </p:nvPr>
        </p:nvSpPr>
        <p:spPr>
          <a:xfrm>
            <a:off x="6101092" y="6291688"/>
            <a:ext cx="2669773"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20" name="Content Placeholder 2">
            <a:extLst>
              <a:ext uri="{FF2B5EF4-FFF2-40B4-BE49-F238E27FC236}">
                <a16:creationId xmlns:a16="http://schemas.microsoft.com/office/drawing/2014/main" id="{5AB984BA-C92B-4CB4-8F0D-4EA7705D75B3}"/>
              </a:ext>
            </a:extLst>
          </p:cNvPr>
          <p:cNvSpPr>
            <a:spLocks noGrp="1"/>
          </p:cNvSpPr>
          <p:nvPr>
            <p:ph idx="14" hasCustomPrompt="1"/>
          </p:nvPr>
        </p:nvSpPr>
        <p:spPr>
          <a:xfrm>
            <a:off x="567071" y="6291688"/>
            <a:ext cx="2669775"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27" name="Content Placeholder 2">
            <a:extLst>
              <a:ext uri="{FF2B5EF4-FFF2-40B4-BE49-F238E27FC236}">
                <a16:creationId xmlns:a16="http://schemas.microsoft.com/office/drawing/2014/main" id="{B90535F3-3B74-4FCC-9481-AA73AFD409ED}"/>
              </a:ext>
            </a:extLst>
          </p:cNvPr>
          <p:cNvSpPr>
            <a:spLocks noGrp="1"/>
          </p:cNvSpPr>
          <p:nvPr>
            <p:ph idx="1" hasCustomPrompt="1"/>
          </p:nvPr>
        </p:nvSpPr>
        <p:spPr>
          <a:xfrm>
            <a:off x="761999" y="1545496"/>
            <a:ext cx="5029200" cy="215444"/>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Bullets Title</a:t>
            </a:r>
          </a:p>
        </p:txBody>
      </p:sp>
      <p:sp>
        <p:nvSpPr>
          <p:cNvPr id="30" name="Content Placeholder 2">
            <a:extLst>
              <a:ext uri="{FF2B5EF4-FFF2-40B4-BE49-F238E27FC236}">
                <a16:creationId xmlns:a16="http://schemas.microsoft.com/office/drawing/2014/main" id="{0B50185D-F460-4D63-AFAC-F7D1260D9573}"/>
              </a:ext>
            </a:extLst>
          </p:cNvPr>
          <p:cNvSpPr>
            <a:spLocks noGrp="1"/>
          </p:cNvSpPr>
          <p:nvPr>
            <p:ph idx="13" hasCustomPrompt="1"/>
          </p:nvPr>
        </p:nvSpPr>
        <p:spPr>
          <a:xfrm>
            <a:off x="762000" y="1966924"/>
            <a:ext cx="5029200" cy="815608"/>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
        <p:nvSpPr>
          <p:cNvPr id="31" name="Content Placeholder 2">
            <a:extLst>
              <a:ext uri="{FF2B5EF4-FFF2-40B4-BE49-F238E27FC236}">
                <a16:creationId xmlns:a16="http://schemas.microsoft.com/office/drawing/2014/main" id="{E6477524-7132-4A41-B973-F1BE0CD887FF}"/>
              </a:ext>
            </a:extLst>
          </p:cNvPr>
          <p:cNvSpPr>
            <a:spLocks noGrp="1"/>
          </p:cNvSpPr>
          <p:nvPr>
            <p:ph idx="25" hasCustomPrompt="1"/>
          </p:nvPr>
        </p:nvSpPr>
        <p:spPr>
          <a:xfrm>
            <a:off x="6595730" y="1966924"/>
            <a:ext cx="5029200" cy="815608"/>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
        <p:nvSpPr>
          <p:cNvPr id="22" name="Picture Placeholder 4">
            <a:extLst>
              <a:ext uri="{FF2B5EF4-FFF2-40B4-BE49-F238E27FC236}">
                <a16:creationId xmlns:a16="http://schemas.microsoft.com/office/drawing/2014/main" id="{EDCF670A-70A0-43A6-879F-F57800AC096C}"/>
              </a:ext>
            </a:extLst>
          </p:cNvPr>
          <p:cNvSpPr>
            <a:spLocks noGrp="1"/>
          </p:cNvSpPr>
          <p:nvPr>
            <p:ph type="pic" sz="quarter" idx="26"/>
          </p:nvPr>
        </p:nvSpPr>
        <p:spPr>
          <a:xfrm>
            <a:off x="8889172" y="3629038"/>
            <a:ext cx="2669775" cy="2551079"/>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3" name="Content Placeholder 2">
            <a:extLst>
              <a:ext uri="{FF2B5EF4-FFF2-40B4-BE49-F238E27FC236}">
                <a16:creationId xmlns:a16="http://schemas.microsoft.com/office/drawing/2014/main" id="{12FCD85A-A3DB-426D-AB6C-8F87DB4D58E3}"/>
              </a:ext>
            </a:extLst>
          </p:cNvPr>
          <p:cNvSpPr>
            <a:spLocks noGrp="1"/>
          </p:cNvSpPr>
          <p:nvPr>
            <p:ph idx="27" hasCustomPrompt="1"/>
          </p:nvPr>
        </p:nvSpPr>
        <p:spPr>
          <a:xfrm>
            <a:off x="8889174" y="6291688"/>
            <a:ext cx="2669773"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Tree>
    <p:extLst>
      <p:ext uri="{BB962C8B-B14F-4D97-AF65-F5344CB8AC3E}">
        <p14:creationId xmlns:p14="http://schemas.microsoft.com/office/powerpoint/2010/main" val="7929875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able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Table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5" name="Rectangle 14">
            <a:extLst>
              <a:ext uri="{FF2B5EF4-FFF2-40B4-BE49-F238E27FC236}">
                <a16:creationId xmlns:a16="http://schemas.microsoft.com/office/drawing/2014/main" id="{ADCD617C-9ED5-4060-A136-7A1867C609F0}"/>
              </a:ext>
            </a:extLst>
          </p:cNvPr>
          <p:cNvSpPr/>
          <p:nvPr userDrawn="1"/>
        </p:nvSpPr>
        <p:spPr>
          <a:xfrm>
            <a:off x="707632" y="1440289"/>
            <a:ext cx="9608696" cy="339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t>
            </a:r>
          </a:p>
        </p:txBody>
      </p:sp>
      <p:sp>
        <p:nvSpPr>
          <p:cNvPr id="50" name="Content Placeholder 2">
            <a:extLst>
              <a:ext uri="{FF2B5EF4-FFF2-40B4-BE49-F238E27FC236}">
                <a16:creationId xmlns:a16="http://schemas.microsoft.com/office/drawing/2014/main" id="{61313B70-8A4E-4DB0-B9F7-15D680D38728}"/>
              </a:ext>
            </a:extLst>
          </p:cNvPr>
          <p:cNvSpPr>
            <a:spLocks noGrp="1"/>
          </p:cNvSpPr>
          <p:nvPr>
            <p:ph idx="14" hasCustomPrompt="1"/>
          </p:nvPr>
        </p:nvSpPr>
        <p:spPr>
          <a:xfrm>
            <a:off x="888777" y="6158338"/>
            <a:ext cx="9328601" cy="246221"/>
          </a:xfrm>
          <a:prstGeom prst="rect">
            <a:avLst/>
          </a:prstGeom>
        </p:spPr>
        <p:txBody>
          <a:bodyPr wrap="square" lIns="0" tIns="0" rIns="0" bIns="0" anchor="b">
            <a:spAutoFit/>
          </a:bodyPr>
          <a:lstStyle>
            <a:lvl1pPr marL="0" indent="0">
              <a:lnSpc>
                <a:spcPct val="100000"/>
              </a:lnSpc>
              <a:spcBef>
                <a:spcPts val="0"/>
              </a:spcBef>
              <a:buNone/>
              <a:defRPr sz="800">
                <a:latin typeface="+mn-lt"/>
              </a:defRPr>
            </a:lvl1pPr>
          </a:lstStyle>
          <a:p>
            <a:pPr lvl="0"/>
            <a:r>
              <a:rPr lang="en-US"/>
              <a:t>1. Footnote #1</a:t>
            </a:r>
            <a:br>
              <a:rPr lang="en-US"/>
            </a:br>
            <a:r>
              <a:rPr lang="en-US"/>
              <a:t>2. Footnote #2 </a:t>
            </a:r>
          </a:p>
        </p:txBody>
      </p:sp>
      <p:sp>
        <p:nvSpPr>
          <p:cNvPr id="62" name="Content Placeholder 2">
            <a:extLst>
              <a:ext uri="{FF2B5EF4-FFF2-40B4-BE49-F238E27FC236}">
                <a16:creationId xmlns:a16="http://schemas.microsoft.com/office/drawing/2014/main" id="{C509A669-7CAB-4BEF-BF97-86DC601BCA10}"/>
              </a:ext>
            </a:extLst>
          </p:cNvPr>
          <p:cNvSpPr>
            <a:spLocks noGrp="1"/>
          </p:cNvSpPr>
          <p:nvPr>
            <p:ph idx="25" hasCustomPrompt="1"/>
          </p:nvPr>
        </p:nvSpPr>
        <p:spPr>
          <a:xfrm>
            <a:off x="5978374" y="1947865"/>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Results</a:t>
            </a:r>
          </a:p>
        </p:txBody>
      </p:sp>
      <p:sp>
        <p:nvSpPr>
          <p:cNvPr id="63" name="Content Placeholder 2">
            <a:extLst>
              <a:ext uri="{FF2B5EF4-FFF2-40B4-BE49-F238E27FC236}">
                <a16:creationId xmlns:a16="http://schemas.microsoft.com/office/drawing/2014/main" id="{D5657C4C-2CE0-4007-8A9B-93BA5B009D37}"/>
              </a:ext>
            </a:extLst>
          </p:cNvPr>
          <p:cNvSpPr>
            <a:spLocks noGrp="1"/>
          </p:cNvSpPr>
          <p:nvPr>
            <p:ph idx="26" hasCustomPrompt="1"/>
          </p:nvPr>
        </p:nvSpPr>
        <p:spPr>
          <a:xfrm>
            <a:off x="5978374" y="2239423"/>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64" name="Content Placeholder 2">
            <a:extLst>
              <a:ext uri="{FF2B5EF4-FFF2-40B4-BE49-F238E27FC236}">
                <a16:creationId xmlns:a16="http://schemas.microsoft.com/office/drawing/2014/main" id="{1BD12050-38D9-4296-BC17-0068C8192BC3}"/>
              </a:ext>
            </a:extLst>
          </p:cNvPr>
          <p:cNvSpPr>
            <a:spLocks noGrp="1"/>
          </p:cNvSpPr>
          <p:nvPr>
            <p:ph idx="27" hasCustomPrompt="1"/>
          </p:nvPr>
        </p:nvSpPr>
        <p:spPr>
          <a:xfrm>
            <a:off x="5978374" y="2530981"/>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65" name="Content Placeholder 2">
            <a:extLst>
              <a:ext uri="{FF2B5EF4-FFF2-40B4-BE49-F238E27FC236}">
                <a16:creationId xmlns:a16="http://schemas.microsoft.com/office/drawing/2014/main" id="{CD76CCF4-3B15-445D-9499-AFA4F28D1409}"/>
              </a:ext>
            </a:extLst>
          </p:cNvPr>
          <p:cNvSpPr>
            <a:spLocks noGrp="1"/>
          </p:cNvSpPr>
          <p:nvPr>
            <p:ph idx="1" hasCustomPrompt="1"/>
          </p:nvPr>
        </p:nvSpPr>
        <p:spPr>
          <a:xfrm>
            <a:off x="888777" y="1508454"/>
            <a:ext cx="4504240"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Name of Unit Measured</a:t>
            </a:r>
          </a:p>
        </p:txBody>
      </p:sp>
      <p:sp>
        <p:nvSpPr>
          <p:cNvPr id="67" name="Content Placeholder 2">
            <a:extLst>
              <a:ext uri="{FF2B5EF4-FFF2-40B4-BE49-F238E27FC236}">
                <a16:creationId xmlns:a16="http://schemas.microsoft.com/office/drawing/2014/main" id="{66C70F89-833D-4F1C-AC22-EA64CEB563DD}"/>
              </a:ext>
            </a:extLst>
          </p:cNvPr>
          <p:cNvSpPr>
            <a:spLocks noGrp="1"/>
          </p:cNvSpPr>
          <p:nvPr>
            <p:ph idx="16" hasCustomPrompt="1"/>
          </p:nvPr>
        </p:nvSpPr>
        <p:spPr>
          <a:xfrm>
            <a:off x="5978374" y="1508454"/>
            <a:ext cx="1257828"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Year 2</a:t>
            </a:r>
          </a:p>
        </p:txBody>
      </p:sp>
      <p:sp>
        <p:nvSpPr>
          <p:cNvPr id="68" name="Content Placeholder 2">
            <a:extLst>
              <a:ext uri="{FF2B5EF4-FFF2-40B4-BE49-F238E27FC236}">
                <a16:creationId xmlns:a16="http://schemas.microsoft.com/office/drawing/2014/main" id="{0B1966BF-D493-4DB1-9F86-A4B6D4AF5672}"/>
              </a:ext>
            </a:extLst>
          </p:cNvPr>
          <p:cNvSpPr>
            <a:spLocks noGrp="1"/>
          </p:cNvSpPr>
          <p:nvPr>
            <p:ph idx="17" hasCustomPrompt="1"/>
          </p:nvPr>
        </p:nvSpPr>
        <p:spPr>
          <a:xfrm>
            <a:off x="7373317" y="1508454"/>
            <a:ext cx="1257828"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Year 1</a:t>
            </a:r>
          </a:p>
        </p:txBody>
      </p:sp>
      <p:sp>
        <p:nvSpPr>
          <p:cNvPr id="69" name="Content Placeholder 2">
            <a:extLst>
              <a:ext uri="{FF2B5EF4-FFF2-40B4-BE49-F238E27FC236}">
                <a16:creationId xmlns:a16="http://schemas.microsoft.com/office/drawing/2014/main" id="{ADC17E79-ECC2-4DB1-9974-A7AD3DA3BA94}"/>
              </a:ext>
            </a:extLst>
          </p:cNvPr>
          <p:cNvSpPr>
            <a:spLocks noGrp="1"/>
          </p:cNvSpPr>
          <p:nvPr>
            <p:ph idx="18" hasCustomPrompt="1"/>
          </p:nvPr>
        </p:nvSpPr>
        <p:spPr>
          <a:xfrm>
            <a:off x="8768259" y="1508454"/>
            <a:ext cx="451941" cy="230832"/>
          </a:xfrm>
          <a:prstGeom prst="rect">
            <a:avLst/>
          </a:prstGeom>
        </p:spPr>
        <p:txBody>
          <a:bodyPr wrap="square" lIns="0" tIns="0" rIns="0" bIns="0" anchor="ctr">
            <a:spAutoFit/>
          </a:bodyPr>
          <a:lstStyle>
            <a:lvl1pPr marL="0" indent="0" algn="ctr">
              <a:lnSpc>
                <a:spcPct val="100000"/>
              </a:lnSpc>
              <a:buNone/>
              <a:defRPr sz="1500" b="1" cap="none" spc="0" baseline="0">
                <a:solidFill>
                  <a:schemeClr val="accent1"/>
                </a:solidFill>
                <a:latin typeface="+mj-lt"/>
              </a:defRPr>
            </a:lvl1pPr>
          </a:lstStyle>
          <a:p>
            <a:pPr lvl="0"/>
            <a:r>
              <a:rPr lang="en-US" dirty="0"/>
              <a:t>∆</a:t>
            </a:r>
          </a:p>
        </p:txBody>
      </p:sp>
      <p:sp>
        <p:nvSpPr>
          <p:cNvPr id="73" name="Content Placeholder 2">
            <a:extLst>
              <a:ext uri="{FF2B5EF4-FFF2-40B4-BE49-F238E27FC236}">
                <a16:creationId xmlns:a16="http://schemas.microsoft.com/office/drawing/2014/main" id="{04D7A559-7CED-4F86-91F9-765AA7ECEE04}"/>
              </a:ext>
            </a:extLst>
          </p:cNvPr>
          <p:cNvSpPr>
            <a:spLocks noGrp="1"/>
          </p:cNvSpPr>
          <p:nvPr>
            <p:ph idx="22" hasCustomPrompt="1"/>
          </p:nvPr>
        </p:nvSpPr>
        <p:spPr>
          <a:xfrm>
            <a:off x="888777" y="1947865"/>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name</a:t>
            </a:r>
          </a:p>
        </p:txBody>
      </p:sp>
      <p:sp>
        <p:nvSpPr>
          <p:cNvPr id="74" name="Content Placeholder 2">
            <a:extLst>
              <a:ext uri="{FF2B5EF4-FFF2-40B4-BE49-F238E27FC236}">
                <a16:creationId xmlns:a16="http://schemas.microsoft.com/office/drawing/2014/main" id="{75869FE1-70B8-4043-9127-F539CB39F370}"/>
              </a:ext>
            </a:extLst>
          </p:cNvPr>
          <p:cNvSpPr>
            <a:spLocks noGrp="1"/>
          </p:cNvSpPr>
          <p:nvPr>
            <p:ph idx="23" hasCustomPrompt="1"/>
          </p:nvPr>
        </p:nvSpPr>
        <p:spPr>
          <a:xfrm>
            <a:off x="888777" y="2239423"/>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name</a:t>
            </a:r>
          </a:p>
        </p:txBody>
      </p:sp>
      <p:sp>
        <p:nvSpPr>
          <p:cNvPr id="75" name="Content Placeholder 2">
            <a:extLst>
              <a:ext uri="{FF2B5EF4-FFF2-40B4-BE49-F238E27FC236}">
                <a16:creationId xmlns:a16="http://schemas.microsoft.com/office/drawing/2014/main" id="{CB588212-89DD-441F-BECA-8DA76CFF6446}"/>
              </a:ext>
            </a:extLst>
          </p:cNvPr>
          <p:cNvSpPr>
            <a:spLocks noGrp="1"/>
          </p:cNvSpPr>
          <p:nvPr>
            <p:ph idx="24" hasCustomPrompt="1"/>
          </p:nvPr>
        </p:nvSpPr>
        <p:spPr>
          <a:xfrm>
            <a:off x="888777" y="2530981"/>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name</a:t>
            </a:r>
          </a:p>
        </p:txBody>
      </p:sp>
      <p:sp>
        <p:nvSpPr>
          <p:cNvPr id="76" name="Content Placeholder 2">
            <a:extLst>
              <a:ext uri="{FF2B5EF4-FFF2-40B4-BE49-F238E27FC236}">
                <a16:creationId xmlns:a16="http://schemas.microsoft.com/office/drawing/2014/main" id="{778FA19B-6FB7-40FD-981A-53A2F22549FD}"/>
              </a:ext>
            </a:extLst>
          </p:cNvPr>
          <p:cNvSpPr>
            <a:spLocks noGrp="1"/>
          </p:cNvSpPr>
          <p:nvPr>
            <p:ph idx="28" hasCustomPrompt="1"/>
          </p:nvPr>
        </p:nvSpPr>
        <p:spPr>
          <a:xfrm>
            <a:off x="7373317" y="1947865"/>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Results</a:t>
            </a:r>
          </a:p>
        </p:txBody>
      </p:sp>
      <p:sp>
        <p:nvSpPr>
          <p:cNvPr id="77" name="Content Placeholder 2">
            <a:extLst>
              <a:ext uri="{FF2B5EF4-FFF2-40B4-BE49-F238E27FC236}">
                <a16:creationId xmlns:a16="http://schemas.microsoft.com/office/drawing/2014/main" id="{DD228E71-9B36-418C-92BD-9C73F0273850}"/>
              </a:ext>
            </a:extLst>
          </p:cNvPr>
          <p:cNvSpPr>
            <a:spLocks noGrp="1"/>
          </p:cNvSpPr>
          <p:nvPr>
            <p:ph idx="29" hasCustomPrompt="1"/>
          </p:nvPr>
        </p:nvSpPr>
        <p:spPr>
          <a:xfrm>
            <a:off x="7373317" y="2239423"/>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78" name="Content Placeholder 2">
            <a:extLst>
              <a:ext uri="{FF2B5EF4-FFF2-40B4-BE49-F238E27FC236}">
                <a16:creationId xmlns:a16="http://schemas.microsoft.com/office/drawing/2014/main" id="{EEA2142E-2C65-4656-AA21-546ED2ACA1C9}"/>
              </a:ext>
            </a:extLst>
          </p:cNvPr>
          <p:cNvSpPr>
            <a:spLocks noGrp="1"/>
          </p:cNvSpPr>
          <p:nvPr>
            <p:ph idx="30" hasCustomPrompt="1"/>
          </p:nvPr>
        </p:nvSpPr>
        <p:spPr>
          <a:xfrm>
            <a:off x="7373317" y="2530981"/>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79" name="Content Placeholder 2">
            <a:extLst>
              <a:ext uri="{FF2B5EF4-FFF2-40B4-BE49-F238E27FC236}">
                <a16:creationId xmlns:a16="http://schemas.microsoft.com/office/drawing/2014/main" id="{0689AC6D-E227-4F04-BFD1-FFBFA74D0F79}"/>
              </a:ext>
            </a:extLst>
          </p:cNvPr>
          <p:cNvSpPr>
            <a:spLocks noGrp="1"/>
          </p:cNvSpPr>
          <p:nvPr>
            <p:ph idx="31" hasCustomPrompt="1"/>
          </p:nvPr>
        </p:nvSpPr>
        <p:spPr>
          <a:xfrm>
            <a:off x="8768259" y="1947865"/>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80" name="Content Placeholder 2">
            <a:extLst>
              <a:ext uri="{FF2B5EF4-FFF2-40B4-BE49-F238E27FC236}">
                <a16:creationId xmlns:a16="http://schemas.microsoft.com/office/drawing/2014/main" id="{481830AD-3FDA-4866-8818-35B16ADE467C}"/>
              </a:ext>
            </a:extLst>
          </p:cNvPr>
          <p:cNvSpPr>
            <a:spLocks noGrp="1"/>
          </p:cNvSpPr>
          <p:nvPr>
            <p:ph idx="32" hasCustomPrompt="1"/>
          </p:nvPr>
        </p:nvSpPr>
        <p:spPr>
          <a:xfrm>
            <a:off x="8768259" y="2239423"/>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81" name="Content Placeholder 2">
            <a:extLst>
              <a:ext uri="{FF2B5EF4-FFF2-40B4-BE49-F238E27FC236}">
                <a16:creationId xmlns:a16="http://schemas.microsoft.com/office/drawing/2014/main" id="{A78DCE56-8661-4FD2-8407-D9B4EDE3CABD}"/>
              </a:ext>
            </a:extLst>
          </p:cNvPr>
          <p:cNvSpPr>
            <a:spLocks noGrp="1"/>
          </p:cNvSpPr>
          <p:nvPr>
            <p:ph idx="33" hasCustomPrompt="1"/>
          </p:nvPr>
        </p:nvSpPr>
        <p:spPr>
          <a:xfrm>
            <a:off x="8768259" y="2530981"/>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95" name="Content Placeholder 2">
            <a:extLst>
              <a:ext uri="{FF2B5EF4-FFF2-40B4-BE49-F238E27FC236}">
                <a16:creationId xmlns:a16="http://schemas.microsoft.com/office/drawing/2014/main" id="{B17CF872-9AB0-4231-B2B2-9EF5E027E5F4}"/>
              </a:ext>
            </a:extLst>
          </p:cNvPr>
          <p:cNvSpPr>
            <a:spLocks noGrp="1"/>
          </p:cNvSpPr>
          <p:nvPr>
            <p:ph idx="35" hasCustomPrompt="1"/>
          </p:nvPr>
        </p:nvSpPr>
        <p:spPr>
          <a:xfrm>
            <a:off x="5978374" y="3498866"/>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Results</a:t>
            </a:r>
          </a:p>
        </p:txBody>
      </p:sp>
      <p:sp>
        <p:nvSpPr>
          <p:cNvPr id="96" name="Content Placeholder 2">
            <a:extLst>
              <a:ext uri="{FF2B5EF4-FFF2-40B4-BE49-F238E27FC236}">
                <a16:creationId xmlns:a16="http://schemas.microsoft.com/office/drawing/2014/main" id="{66E2DFD1-C8EC-4C1E-BBCD-672B8284C9A6}"/>
              </a:ext>
            </a:extLst>
          </p:cNvPr>
          <p:cNvSpPr>
            <a:spLocks noGrp="1"/>
          </p:cNvSpPr>
          <p:nvPr>
            <p:ph idx="36" hasCustomPrompt="1"/>
          </p:nvPr>
        </p:nvSpPr>
        <p:spPr>
          <a:xfrm>
            <a:off x="5978374" y="3790424"/>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97" name="Content Placeholder 2">
            <a:extLst>
              <a:ext uri="{FF2B5EF4-FFF2-40B4-BE49-F238E27FC236}">
                <a16:creationId xmlns:a16="http://schemas.microsoft.com/office/drawing/2014/main" id="{4D59D9F2-4148-40F3-BEDC-BF594E029CD8}"/>
              </a:ext>
            </a:extLst>
          </p:cNvPr>
          <p:cNvSpPr>
            <a:spLocks noGrp="1"/>
          </p:cNvSpPr>
          <p:nvPr>
            <p:ph idx="37" hasCustomPrompt="1"/>
          </p:nvPr>
        </p:nvSpPr>
        <p:spPr>
          <a:xfrm>
            <a:off x="5978374" y="4081982"/>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98" name="Content Placeholder 2">
            <a:extLst>
              <a:ext uri="{FF2B5EF4-FFF2-40B4-BE49-F238E27FC236}">
                <a16:creationId xmlns:a16="http://schemas.microsoft.com/office/drawing/2014/main" id="{B48BF529-21F7-488A-AE25-52D9A55520C8}"/>
              </a:ext>
            </a:extLst>
          </p:cNvPr>
          <p:cNvSpPr>
            <a:spLocks noGrp="1"/>
          </p:cNvSpPr>
          <p:nvPr>
            <p:ph idx="38" hasCustomPrompt="1"/>
          </p:nvPr>
        </p:nvSpPr>
        <p:spPr>
          <a:xfrm>
            <a:off x="888777" y="3059455"/>
            <a:ext cx="4504240"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Name of Unit Measured</a:t>
            </a:r>
          </a:p>
        </p:txBody>
      </p:sp>
      <p:sp>
        <p:nvSpPr>
          <p:cNvPr id="99" name="Content Placeholder 2">
            <a:extLst>
              <a:ext uri="{FF2B5EF4-FFF2-40B4-BE49-F238E27FC236}">
                <a16:creationId xmlns:a16="http://schemas.microsoft.com/office/drawing/2014/main" id="{0F0B791A-12B4-4C0E-9382-E9443530B5D9}"/>
              </a:ext>
            </a:extLst>
          </p:cNvPr>
          <p:cNvSpPr>
            <a:spLocks noGrp="1"/>
          </p:cNvSpPr>
          <p:nvPr>
            <p:ph idx="39" hasCustomPrompt="1"/>
          </p:nvPr>
        </p:nvSpPr>
        <p:spPr>
          <a:xfrm>
            <a:off x="5978374" y="3059455"/>
            <a:ext cx="1257828"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Year 2</a:t>
            </a:r>
          </a:p>
        </p:txBody>
      </p:sp>
      <p:sp>
        <p:nvSpPr>
          <p:cNvPr id="100" name="Content Placeholder 2">
            <a:extLst>
              <a:ext uri="{FF2B5EF4-FFF2-40B4-BE49-F238E27FC236}">
                <a16:creationId xmlns:a16="http://schemas.microsoft.com/office/drawing/2014/main" id="{467C1244-6A67-45F0-AECB-6FDECBF415F1}"/>
              </a:ext>
            </a:extLst>
          </p:cNvPr>
          <p:cNvSpPr>
            <a:spLocks noGrp="1"/>
          </p:cNvSpPr>
          <p:nvPr>
            <p:ph idx="40" hasCustomPrompt="1"/>
          </p:nvPr>
        </p:nvSpPr>
        <p:spPr>
          <a:xfrm>
            <a:off x="7373317" y="3059455"/>
            <a:ext cx="1257828"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Year 1</a:t>
            </a:r>
          </a:p>
        </p:txBody>
      </p:sp>
      <p:sp>
        <p:nvSpPr>
          <p:cNvPr id="101" name="Content Placeholder 2">
            <a:extLst>
              <a:ext uri="{FF2B5EF4-FFF2-40B4-BE49-F238E27FC236}">
                <a16:creationId xmlns:a16="http://schemas.microsoft.com/office/drawing/2014/main" id="{2F7D151E-CACD-42E5-8681-A82B7C7E0BE5}"/>
              </a:ext>
            </a:extLst>
          </p:cNvPr>
          <p:cNvSpPr>
            <a:spLocks noGrp="1"/>
          </p:cNvSpPr>
          <p:nvPr>
            <p:ph idx="41" hasCustomPrompt="1"/>
          </p:nvPr>
        </p:nvSpPr>
        <p:spPr>
          <a:xfrm>
            <a:off x="8768259" y="3059455"/>
            <a:ext cx="451941" cy="230832"/>
          </a:xfrm>
          <a:prstGeom prst="rect">
            <a:avLst/>
          </a:prstGeom>
        </p:spPr>
        <p:txBody>
          <a:bodyPr wrap="square" lIns="0" tIns="0" rIns="0" bIns="0" anchor="ctr">
            <a:spAutoFit/>
          </a:bodyPr>
          <a:lstStyle>
            <a:lvl1pPr marL="0" indent="0" algn="ctr">
              <a:lnSpc>
                <a:spcPct val="100000"/>
              </a:lnSpc>
              <a:buNone/>
              <a:defRPr sz="1500" b="1" cap="none" spc="0" baseline="0">
                <a:solidFill>
                  <a:schemeClr val="accent1"/>
                </a:solidFill>
                <a:latin typeface="+mj-lt"/>
              </a:defRPr>
            </a:lvl1pPr>
          </a:lstStyle>
          <a:p>
            <a:pPr lvl="0"/>
            <a:r>
              <a:rPr lang="en-US" dirty="0"/>
              <a:t>∆</a:t>
            </a:r>
          </a:p>
        </p:txBody>
      </p:sp>
      <p:sp>
        <p:nvSpPr>
          <p:cNvPr id="102" name="Content Placeholder 2">
            <a:extLst>
              <a:ext uri="{FF2B5EF4-FFF2-40B4-BE49-F238E27FC236}">
                <a16:creationId xmlns:a16="http://schemas.microsoft.com/office/drawing/2014/main" id="{258F9368-2E83-4B94-8FFE-D0219EF07AF0}"/>
              </a:ext>
            </a:extLst>
          </p:cNvPr>
          <p:cNvSpPr>
            <a:spLocks noGrp="1"/>
          </p:cNvSpPr>
          <p:nvPr>
            <p:ph idx="42" hasCustomPrompt="1"/>
          </p:nvPr>
        </p:nvSpPr>
        <p:spPr>
          <a:xfrm>
            <a:off x="888777" y="3498866"/>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03" name="Content Placeholder 2">
            <a:extLst>
              <a:ext uri="{FF2B5EF4-FFF2-40B4-BE49-F238E27FC236}">
                <a16:creationId xmlns:a16="http://schemas.microsoft.com/office/drawing/2014/main" id="{9EEA2496-974A-49D2-B9B6-C390907944FA}"/>
              </a:ext>
            </a:extLst>
          </p:cNvPr>
          <p:cNvSpPr>
            <a:spLocks noGrp="1"/>
          </p:cNvSpPr>
          <p:nvPr>
            <p:ph idx="43" hasCustomPrompt="1"/>
          </p:nvPr>
        </p:nvSpPr>
        <p:spPr>
          <a:xfrm>
            <a:off x="888777" y="3790424"/>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04" name="Content Placeholder 2">
            <a:extLst>
              <a:ext uri="{FF2B5EF4-FFF2-40B4-BE49-F238E27FC236}">
                <a16:creationId xmlns:a16="http://schemas.microsoft.com/office/drawing/2014/main" id="{81706ADA-D971-46F0-8443-BFF0574F52BB}"/>
              </a:ext>
            </a:extLst>
          </p:cNvPr>
          <p:cNvSpPr>
            <a:spLocks noGrp="1"/>
          </p:cNvSpPr>
          <p:nvPr>
            <p:ph idx="44" hasCustomPrompt="1"/>
          </p:nvPr>
        </p:nvSpPr>
        <p:spPr>
          <a:xfrm>
            <a:off x="888777" y="4081982"/>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05" name="Content Placeholder 2">
            <a:extLst>
              <a:ext uri="{FF2B5EF4-FFF2-40B4-BE49-F238E27FC236}">
                <a16:creationId xmlns:a16="http://schemas.microsoft.com/office/drawing/2014/main" id="{7C756587-8072-43A5-BE66-328222CCA689}"/>
              </a:ext>
            </a:extLst>
          </p:cNvPr>
          <p:cNvSpPr>
            <a:spLocks noGrp="1"/>
          </p:cNvSpPr>
          <p:nvPr>
            <p:ph idx="45" hasCustomPrompt="1"/>
          </p:nvPr>
        </p:nvSpPr>
        <p:spPr>
          <a:xfrm>
            <a:off x="7373317" y="3498866"/>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Results</a:t>
            </a:r>
          </a:p>
        </p:txBody>
      </p:sp>
      <p:sp>
        <p:nvSpPr>
          <p:cNvPr id="106" name="Content Placeholder 2">
            <a:extLst>
              <a:ext uri="{FF2B5EF4-FFF2-40B4-BE49-F238E27FC236}">
                <a16:creationId xmlns:a16="http://schemas.microsoft.com/office/drawing/2014/main" id="{53EDED5B-9BB4-4C03-8A7D-1765CEA68E95}"/>
              </a:ext>
            </a:extLst>
          </p:cNvPr>
          <p:cNvSpPr>
            <a:spLocks noGrp="1"/>
          </p:cNvSpPr>
          <p:nvPr>
            <p:ph idx="46" hasCustomPrompt="1"/>
          </p:nvPr>
        </p:nvSpPr>
        <p:spPr>
          <a:xfrm>
            <a:off x="7373317" y="3790424"/>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07" name="Content Placeholder 2">
            <a:extLst>
              <a:ext uri="{FF2B5EF4-FFF2-40B4-BE49-F238E27FC236}">
                <a16:creationId xmlns:a16="http://schemas.microsoft.com/office/drawing/2014/main" id="{98658621-95B6-4EDF-B285-2B5110FEA5E3}"/>
              </a:ext>
            </a:extLst>
          </p:cNvPr>
          <p:cNvSpPr>
            <a:spLocks noGrp="1"/>
          </p:cNvSpPr>
          <p:nvPr>
            <p:ph idx="47" hasCustomPrompt="1"/>
          </p:nvPr>
        </p:nvSpPr>
        <p:spPr>
          <a:xfrm>
            <a:off x="7373317" y="4081982"/>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08" name="Content Placeholder 2">
            <a:extLst>
              <a:ext uri="{FF2B5EF4-FFF2-40B4-BE49-F238E27FC236}">
                <a16:creationId xmlns:a16="http://schemas.microsoft.com/office/drawing/2014/main" id="{F414A26F-63C9-4EF4-B7DF-9B666872DAA7}"/>
              </a:ext>
            </a:extLst>
          </p:cNvPr>
          <p:cNvSpPr>
            <a:spLocks noGrp="1"/>
          </p:cNvSpPr>
          <p:nvPr>
            <p:ph idx="48" hasCustomPrompt="1"/>
          </p:nvPr>
        </p:nvSpPr>
        <p:spPr>
          <a:xfrm>
            <a:off x="8768259" y="3498866"/>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09" name="Content Placeholder 2">
            <a:extLst>
              <a:ext uri="{FF2B5EF4-FFF2-40B4-BE49-F238E27FC236}">
                <a16:creationId xmlns:a16="http://schemas.microsoft.com/office/drawing/2014/main" id="{D45B05E6-FB66-4F25-8C4F-F6A9C00B952C}"/>
              </a:ext>
            </a:extLst>
          </p:cNvPr>
          <p:cNvSpPr>
            <a:spLocks noGrp="1"/>
          </p:cNvSpPr>
          <p:nvPr>
            <p:ph idx="49" hasCustomPrompt="1"/>
          </p:nvPr>
        </p:nvSpPr>
        <p:spPr>
          <a:xfrm>
            <a:off x="8768259" y="3790424"/>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10" name="Content Placeholder 2">
            <a:extLst>
              <a:ext uri="{FF2B5EF4-FFF2-40B4-BE49-F238E27FC236}">
                <a16:creationId xmlns:a16="http://schemas.microsoft.com/office/drawing/2014/main" id="{8AB770A3-2480-4811-BEA7-01A56821A0B2}"/>
              </a:ext>
            </a:extLst>
          </p:cNvPr>
          <p:cNvSpPr>
            <a:spLocks noGrp="1"/>
          </p:cNvSpPr>
          <p:nvPr>
            <p:ph idx="50" hasCustomPrompt="1"/>
          </p:nvPr>
        </p:nvSpPr>
        <p:spPr>
          <a:xfrm>
            <a:off x="8768259" y="4081982"/>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19" name="Content Placeholder 2">
            <a:extLst>
              <a:ext uri="{FF2B5EF4-FFF2-40B4-BE49-F238E27FC236}">
                <a16:creationId xmlns:a16="http://schemas.microsoft.com/office/drawing/2014/main" id="{1C9D27AB-DC3E-4F87-8AC1-C6E185CD681D}"/>
              </a:ext>
            </a:extLst>
          </p:cNvPr>
          <p:cNvSpPr>
            <a:spLocks noGrp="1"/>
          </p:cNvSpPr>
          <p:nvPr>
            <p:ph idx="51" hasCustomPrompt="1"/>
          </p:nvPr>
        </p:nvSpPr>
        <p:spPr>
          <a:xfrm>
            <a:off x="5978374" y="4373166"/>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0" name="Content Placeholder 2">
            <a:extLst>
              <a:ext uri="{FF2B5EF4-FFF2-40B4-BE49-F238E27FC236}">
                <a16:creationId xmlns:a16="http://schemas.microsoft.com/office/drawing/2014/main" id="{8CC80271-CA7E-4877-A1CD-358AA46F6FBA}"/>
              </a:ext>
            </a:extLst>
          </p:cNvPr>
          <p:cNvSpPr>
            <a:spLocks noGrp="1"/>
          </p:cNvSpPr>
          <p:nvPr>
            <p:ph idx="52" hasCustomPrompt="1"/>
          </p:nvPr>
        </p:nvSpPr>
        <p:spPr>
          <a:xfrm>
            <a:off x="5978374" y="4664724"/>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1" name="Content Placeholder 2">
            <a:extLst>
              <a:ext uri="{FF2B5EF4-FFF2-40B4-BE49-F238E27FC236}">
                <a16:creationId xmlns:a16="http://schemas.microsoft.com/office/drawing/2014/main" id="{DEB5E95F-6E9C-4FE8-BC9E-EEE89D481B2E}"/>
              </a:ext>
            </a:extLst>
          </p:cNvPr>
          <p:cNvSpPr>
            <a:spLocks noGrp="1"/>
          </p:cNvSpPr>
          <p:nvPr>
            <p:ph idx="53" hasCustomPrompt="1"/>
          </p:nvPr>
        </p:nvSpPr>
        <p:spPr>
          <a:xfrm>
            <a:off x="888777" y="4373166"/>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22" name="Content Placeholder 2">
            <a:extLst>
              <a:ext uri="{FF2B5EF4-FFF2-40B4-BE49-F238E27FC236}">
                <a16:creationId xmlns:a16="http://schemas.microsoft.com/office/drawing/2014/main" id="{7287D0DD-53E8-4540-B2DC-D329AF2B8695}"/>
              </a:ext>
            </a:extLst>
          </p:cNvPr>
          <p:cNvSpPr>
            <a:spLocks noGrp="1"/>
          </p:cNvSpPr>
          <p:nvPr>
            <p:ph idx="54" hasCustomPrompt="1"/>
          </p:nvPr>
        </p:nvSpPr>
        <p:spPr>
          <a:xfrm>
            <a:off x="888777" y="4664724"/>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23" name="Content Placeholder 2">
            <a:extLst>
              <a:ext uri="{FF2B5EF4-FFF2-40B4-BE49-F238E27FC236}">
                <a16:creationId xmlns:a16="http://schemas.microsoft.com/office/drawing/2014/main" id="{C7E3E1E3-83D8-46B5-ACDF-BD5A92B6C53C}"/>
              </a:ext>
            </a:extLst>
          </p:cNvPr>
          <p:cNvSpPr>
            <a:spLocks noGrp="1"/>
          </p:cNvSpPr>
          <p:nvPr>
            <p:ph idx="55" hasCustomPrompt="1"/>
          </p:nvPr>
        </p:nvSpPr>
        <p:spPr>
          <a:xfrm>
            <a:off x="7373317" y="4373166"/>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4" name="Content Placeholder 2">
            <a:extLst>
              <a:ext uri="{FF2B5EF4-FFF2-40B4-BE49-F238E27FC236}">
                <a16:creationId xmlns:a16="http://schemas.microsoft.com/office/drawing/2014/main" id="{CC779C2C-1F36-4AD0-B50A-F370E274DDC7}"/>
              </a:ext>
            </a:extLst>
          </p:cNvPr>
          <p:cNvSpPr>
            <a:spLocks noGrp="1"/>
          </p:cNvSpPr>
          <p:nvPr>
            <p:ph idx="56" hasCustomPrompt="1"/>
          </p:nvPr>
        </p:nvSpPr>
        <p:spPr>
          <a:xfrm>
            <a:off x="7373317" y="4664724"/>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5" name="Content Placeholder 2">
            <a:extLst>
              <a:ext uri="{FF2B5EF4-FFF2-40B4-BE49-F238E27FC236}">
                <a16:creationId xmlns:a16="http://schemas.microsoft.com/office/drawing/2014/main" id="{9BA1A22F-48CC-4F39-BC1D-48885AEF42AA}"/>
              </a:ext>
            </a:extLst>
          </p:cNvPr>
          <p:cNvSpPr>
            <a:spLocks noGrp="1"/>
          </p:cNvSpPr>
          <p:nvPr>
            <p:ph idx="57" hasCustomPrompt="1"/>
          </p:nvPr>
        </p:nvSpPr>
        <p:spPr>
          <a:xfrm>
            <a:off x="8768259" y="4373166"/>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26" name="Content Placeholder 2">
            <a:extLst>
              <a:ext uri="{FF2B5EF4-FFF2-40B4-BE49-F238E27FC236}">
                <a16:creationId xmlns:a16="http://schemas.microsoft.com/office/drawing/2014/main" id="{C59DFA67-83B9-4AA6-84FE-2231BE718A1F}"/>
              </a:ext>
            </a:extLst>
          </p:cNvPr>
          <p:cNvSpPr>
            <a:spLocks noGrp="1"/>
          </p:cNvSpPr>
          <p:nvPr>
            <p:ph idx="58" hasCustomPrompt="1"/>
          </p:nvPr>
        </p:nvSpPr>
        <p:spPr>
          <a:xfrm>
            <a:off x="8768259" y="4664724"/>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27" name="Content Placeholder 2">
            <a:extLst>
              <a:ext uri="{FF2B5EF4-FFF2-40B4-BE49-F238E27FC236}">
                <a16:creationId xmlns:a16="http://schemas.microsoft.com/office/drawing/2014/main" id="{BB4C487C-E0EA-4945-8474-22E88EAF92DE}"/>
              </a:ext>
            </a:extLst>
          </p:cNvPr>
          <p:cNvSpPr>
            <a:spLocks noGrp="1"/>
          </p:cNvSpPr>
          <p:nvPr>
            <p:ph idx="59" hasCustomPrompt="1"/>
          </p:nvPr>
        </p:nvSpPr>
        <p:spPr>
          <a:xfrm>
            <a:off x="5978374" y="5126298"/>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8" name="Content Placeholder 2">
            <a:extLst>
              <a:ext uri="{FF2B5EF4-FFF2-40B4-BE49-F238E27FC236}">
                <a16:creationId xmlns:a16="http://schemas.microsoft.com/office/drawing/2014/main" id="{10839F0A-E369-4EEB-A1B3-003BD5BFF873}"/>
              </a:ext>
            </a:extLst>
          </p:cNvPr>
          <p:cNvSpPr>
            <a:spLocks noGrp="1"/>
          </p:cNvSpPr>
          <p:nvPr>
            <p:ph idx="60" hasCustomPrompt="1"/>
          </p:nvPr>
        </p:nvSpPr>
        <p:spPr>
          <a:xfrm>
            <a:off x="888777" y="5126298"/>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total results</a:t>
            </a:r>
          </a:p>
        </p:txBody>
      </p:sp>
      <p:sp>
        <p:nvSpPr>
          <p:cNvPr id="129" name="Content Placeholder 2">
            <a:extLst>
              <a:ext uri="{FF2B5EF4-FFF2-40B4-BE49-F238E27FC236}">
                <a16:creationId xmlns:a16="http://schemas.microsoft.com/office/drawing/2014/main" id="{4A52D80C-6577-42FC-9A9C-F0A2DE085B6A}"/>
              </a:ext>
            </a:extLst>
          </p:cNvPr>
          <p:cNvSpPr>
            <a:spLocks noGrp="1"/>
          </p:cNvSpPr>
          <p:nvPr>
            <p:ph idx="61" hasCustomPrompt="1"/>
          </p:nvPr>
        </p:nvSpPr>
        <p:spPr>
          <a:xfrm>
            <a:off x="7373317" y="5126298"/>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Tree>
    <p:extLst>
      <p:ext uri="{BB962C8B-B14F-4D97-AF65-F5344CB8AC3E}">
        <p14:creationId xmlns:p14="http://schemas.microsoft.com/office/powerpoint/2010/main" val="3768566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Image + Bulleted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Stats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567070" y="6218494"/>
            <a:ext cx="5324061"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dirty="0"/>
              <a:t>Insert photo name/details/source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567070" y="1584206"/>
            <a:ext cx="5324061" cy="4564575"/>
          </a:xfrm>
          <a:prstGeom prst="rect">
            <a:avLst/>
          </a:prstGeom>
          <a:solidFill>
            <a:schemeClr val="bg2"/>
          </a:solidFill>
        </p:spPr>
        <p:txBody>
          <a:bodyPr anchor="ctr">
            <a:noAutofit/>
          </a:bodyPr>
          <a:lstStyle>
            <a:lvl1pPr marL="0" indent="0" algn="ctr">
              <a:buNone/>
              <a:defRPr sz="1400">
                <a:latin typeface="+mj-lt"/>
              </a:defRPr>
            </a:lvl1p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49499FEE-C980-714D-9C88-CEED2798810C}"/>
              </a:ext>
            </a:extLst>
          </p:cNvPr>
          <p:cNvCxnSpPr>
            <a:cxnSpLocks/>
          </p:cNvCxnSpPr>
          <p:nvPr userDrawn="1"/>
        </p:nvCxnSpPr>
        <p:spPr>
          <a:xfrm>
            <a:off x="6847367" y="1961383"/>
            <a:ext cx="3975964" cy="0"/>
          </a:xfrm>
          <a:prstGeom prst="line">
            <a:avLst/>
          </a:prstGeom>
          <a:ln w="381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E1411F9E-9BE1-7B4B-A7D7-3AFFF29D3A4F}"/>
              </a:ext>
            </a:extLst>
          </p:cNvPr>
          <p:cNvSpPr>
            <a:spLocks noGrp="1"/>
          </p:cNvSpPr>
          <p:nvPr>
            <p:ph idx="35" hasCustomPrompt="1"/>
          </p:nvPr>
        </p:nvSpPr>
        <p:spPr>
          <a:xfrm>
            <a:off x="6848457" y="2561023"/>
            <a:ext cx="194385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6" name="Content Placeholder 2">
            <a:extLst>
              <a:ext uri="{FF2B5EF4-FFF2-40B4-BE49-F238E27FC236}">
                <a16:creationId xmlns:a16="http://schemas.microsoft.com/office/drawing/2014/main" id="{350FD21B-E9C6-9C45-9593-E8FDD69E3C73}"/>
              </a:ext>
            </a:extLst>
          </p:cNvPr>
          <p:cNvSpPr>
            <a:spLocks noGrp="1"/>
          </p:cNvSpPr>
          <p:nvPr>
            <p:ph idx="36" hasCustomPrompt="1"/>
          </p:nvPr>
        </p:nvSpPr>
        <p:spPr>
          <a:xfrm>
            <a:off x="6848457" y="2852580"/>
            <a:ext cx="1942760" cy="199983"/>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7" name="Content Placeholder 2">
            <a:extLst>
              <a:ext uri="{FF2B5EF4-FFF2-40B4-BE49-F238E27FC236}">
                <a16:creationId xmlns:a16="http://schemas.microsoft.com/office/drawing/2014/main" id="{E8C08915-330F-9F4D-905A-902718EE60EB}"/>
              </a:ext>
            </a:extLst>
          </p:cNvPr>
          <p:cNvSpPr>
            <a:spLocks noGrp="1"/>
          </p:cNvSpPr>
          <p:nvPr>
            <p:ph idx="37" hasCustomPrompt="1"/>
          </p:nvPr>
        </p:nvSpPr>
        <p:spPr>
          <a:xfrm>
            <a:off x="6848457" y="3144139"/>
            <a:ext cx="194276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9" name="Content Placeholder 2">
            <a:extLst>
              <a:ext uri="{FF2B5EF4-FFF2-40B4-BE49-F238E27FC236}">
                <a16:creationId xmlns:a16="http://schemas.microsoft.com/office/drawing/2014/main" id="{AC1EE1DC-17B2-6E40-AE1B-172F42E43ABE}"/>
              </a:ext>
            </a:extLst>
          </p:cNvPr>
          <p:cNvSpPr>
            <a:spLocks noGrp="1"/>
          </p:cNvSpPr>
          <p:nvPr>
            <p:ph idx="39" hasCustomPrompt="1"/>
          </p:nvPr>
        </p:nvSpPr>
        <p:spPr>
          <a:xfrm>
            <a:off x="6848456" y="2284250"/>
            <a:ext cx="1943851" cy="153888"/>
          </a:xfrm>
          <a:prstGeom prst="rect">
            <a:avLst/>
          </a:prstGeom>
        </p:spPr>
        <p:txBody>
          <a:bodyPr wrap="square" lIns="0" tIns="0" rIns="0" bIns="0" anchor="ctr">
            <a:spAutoFit/>
          </a:bodyPr>
          <a:lstStyle>
            <a:lvl1pPr marL="0" indent="0">
              <a:lnSpc>
                <a:spcPct val="100000"/>
              </a:lnSpc>
              <a:buNone/>
              <a:defRPr sz="1000" b="1" cap="none" spc="0" baseline="0">
                <a:solidFill>
                  <a:schemeClr val="accent1"/>
                </a:solidFill>
                <a:latin typeface="+mj-lt"/>
              </a:defRPr>
            </a:lvl1pPr>
          </a:lstStyle>
          <a:p>
            <a:pPr lvl="0"/>
            <a:r>
              <a:rPr lang="en-US" dirty="0"/>
              <a:t>Title for Unit</a:t>
            </a:r>
          </a:p>
        </p:txBody>
      </p:sp>
      <p:sp>
        <p:nvSpPr>
          <p:cNvPr id="20" name="Content Placeholder 2">
            <a:extLst>
              <a:ext uri="{FF2B5EF4-FFF2-40B4-BE49-F238E27FC236}">
                <a16:creationId xmlns:a16="http://schemas.microsoft.com/office/drawing/2014/main" id="{A3F93E1C-9162-BA4D-82FD-6F7F77ED332E}"/>
              </a:ext>
            </a:extLst>
          </p:cNvPr>
          <p:cNvSpPr>
            <a:spLocks noGrp="1"/>
          </p:cNvSpPr>
          <p:nvPr>
            <p:ph idx="40" hasCustomPrompt="1"/>
          </p:nvPr>
        </p:nvSpPr>
        <p:spPr>
          <a:xfrm>
            <a:off x="9204689" y="2284250"/>
            <a:ext cx="1618641" cy="153893"/>
          </a:xfrm>
          <a:prstGeom prst="rect">
            <a:avLst/>
          </a:prstGeom>
        </p:spPr>
        <p:txBody>
          <a:bodyPr wrap="square" lIns="0" tIns="0" rIns="0" bIns="0" anchor="ctr">
            <a:spAutoFit/>
          </a:bodyPr>
          <a:lstStyle>
            <a:lvl1pPr marL="0" indent="0">
              <a:lnSpc>
                <a:spcPct val="100000"/>
              </a:lnSpc>
              <a:buNone/>
              <a:defRPr sz="1000" b="1" cap="none" spc="0" baseline="0">
                <a:solidFill>
                  <a:schemeClr val="accent1"/>
                </a:solidFill>
                <a:latin typeface="+mj-lt"/>
              </a:defRPr>
            </a:lvl1pPr>
          </a:lstStyle>
          <a:p>
            <a:pPr lvl="0"/>
            <a:r>
              <a:rPr lang="en-US" dirty="0"/>
              <a:t>Title for Results</a:t>
            </a:r>
          </a:p>
        </p:txBody>
      </p:sp>
      <p:sp>
        <p:nvSpPr>
          <p:cNvPr id="21" name="Content Placeholder 2">
            <a:extLst>
              <a:ext uri="{FF2B5EF4-FFF2-40B4-BE49-F238E27FC236}">
                <a16:creationId xmlns:a16="http://schemas.microsoft.com/office/drawing/2014/main" id="{A208B038-786A-5043-A6E1-0C254E686560}"/>
              </a:ext>
            </a:extLst>
          </p:cNvPr>
          <p:cNvSpPr>
            <a:spLocks noGrp="1"/>
          </p:cNvSpPr>
          <p:nvPr>
            <p:ph idx="45" hasCustomPrompt="1"/>
          </p:nvPr>
        </p:nvSpPr>
        <p:spPr>
          <a:xfrm>
            <a:off x="9204690" y="2561022"/>
            <a:ext cx="1618640"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2" name="Content Placeholder 2">
            <a:extLst>
              <a:ext uri="{FF2B5EF4-FFF2-40B4-BE49-F238E27FC236}">
                <a16:creationId xmlns:a16="http://schemas.microsoft.com/office/drawing/2014/main" id="{CCBF4C06-4393-FA41-BB78-6D8A5723D7D8}"/>
              </a:ext>
            </a:extLst>
          </p:cNvPr>
          <p:cNvSpPr>
            <a:spLocks noGrp="1"/>
          </p:cNvSpPr>
          <p:nvPr>
            <p:ph idx="46" hasCustomPrompt="1"/>
          </p:nvPr>
        </p:nvSpPr>
        <p:spPr>
          <a:xfrm>
            <a:off x="9204689" y="2852580"/>
            <a:ext cx="1618639"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6" name="Content Placeholder 2">
            <a:extLst>
              <a:ext uri="{FF2B5EF4-FFF2-40B4-BE49-F238E27FC236}">
                <a16:creationId xmlns:a16="http://schemas.microsoft.com/office/drawing/2014/main" id="{8A973026-3368-FD4E-A711-52E81C86E17A}"/>
              </a:ext>
            </a:extLst>
          </p:cNvPr>
          <p:cNvSpPr>
            <a:spLocks noGrp="1"/>
          </p:cNvSpPr>
          <p:nvPr>
            <p:ph idx="47" hasCustomPrompt="1"/>
          </p:nvPr>
        </p:nvSpPr>
        <p:spPr>
          <a:xfrm>
            <a:off x="9204690" y="3144138"/>
            <a:ext cx="1618638"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8" name="Title 1">
            <a:extLst>
              <a:ext uri="{FF2B5EF4-FFF2-40B4-BE49-F238E27FC236}">
                <a16:creationId xmlns:a16="http://schemas.microsoft.com/office/drawing/2014/main" id="{CD5AE791-8402-A54F-B3DB-4FA9FCB13CFF}"/>
              </a:ext>
            </a:extLst>
          </p:cNvPr>
          <p:cNvSpPr txBox="1">
            <a:spLocks/>
          </p:cNvSpPr>
          <p:nvPr userDrawn="1"/>
        </p:nvSpPr>
        <p:spPr>
          <a:xfrm>
            <a:off x="6847367" y="1623660"/>
            <a:ext cx="4383341" cy="246221"/>
          </a:xfrm>
          <a:prstGeom prst="rect">
            <a:avLst/>
          </a:prstGeom>
        </p:spPr>
        <p:txBody>
          <a:bodyPr wrap="square" lIns="0" tIns="0" rIns="0" bIns="0" anchor="b">
            <a:spAutoFit/>
          </a:bodyPr>
          <a:lstStyle>
            <a:lvl1pPr algn="l" defTabSz="914400" rtl="0" eaLnBrk="1" latinLnBrk="0" hangingPunct="1">
              <a:lnSpc>
                <a:spcPct val="100000"/>
              </a:lnSpc>
              <a:spcBef>
                <a:spcPct val="0"/>
              </a:spcBef>
              <a:buNone/>
              <a:defRPr sz="2600" b="1" kern="1200" spc="50" baseline="0">
                <a:solidFill>
                  <a:schemeClr val="tx1"/>
                </a:solidFill>
                <a:latin typeface="+mj-lt"/>
                <a:ea typeface="+mj-ea"/>
                <a:cs typeface="+mj-cs"/>
              </a:defRPr>
            </a:lvl1pPr>
          </a:lstStyle>
          <a:p>
            <a:r>
              <a:rPr lang="en-US" sz="1600" dirty="0"/>
              <a:t>Stats Title</a:t>
            </a:r>
          </a:p>
        </p:txBody>
      </p:sp>
      <p:sp>
        <p:nvSpPr>
          <p:cNvPr id="32" name="Content Placeholder 2">
            <a:extLst>
              <a:ext uri="{FF2B5EF4-FFF2-40B4-BE49-F238E27FC236}">
                <a16:creationId xmlns:a16="http://schemas.microsoft.com/office/drawing/2014/main" id="{C4ECBFE7-5C3A-AF4D-8AC5-9A317128D000}"/>
              </a:ext>
            </a:extLst>
          </p:cNvPr>
          <p:cNvSpPr>
            <a:spLocks noGrp="1"/>
          </p:cNvSpPr>
          <p:nvPr>
            <p:ph idx="48" hasCustomPrompt="1"/>
          </p:nvPr>
        </p:nvSpPr>
        <p:spPr>
          <a:xfrm>
            <a:off x="6847367" y="3435697"/>
            <a:ext cx="194385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33" name="Content Placeholder 2">
            <a:extLst>
              <a:ext uri="{FF2B5EF4-FFF2-40B4-BE49-F238E27FC236}">
                <a16:creationId xmlns:a16="http://schemas.microsoft.com/office/drawing/2014/main" id="{08165D13-3F61-F84E-9BC7-5B2C1ADBF8A1}"/>
              </a:ext>
            </a:extLst>
          </p:cNvPr>
          <p:cNvSpPr>
            <a:spLocks noGrp="1"/>
          </p:cNvSpPr>
          <p:nvPr>
            <p:ph idx="49" hasCustomPrompt="1"/>
          </p:nvPr>
        </p:nvSpPr>
        <p:spPr>
          <a:xfrm>
            <a:off x="9203599" y="3435697"/>
            <a:ext cx="1618637" cy="199986"/>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Tree>
    <p:extLst>
      <p:ext uri="{BB962C8B-B14F-4D97-AF65-F5344CB8AC3E}">
        <p14:creationId xmlns:p14="http://schemas.microsoft.com/office/powerpoint/2010/main" val="10709483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Image + Bulleted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Stats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6096000" y="6186897"/>
            <a:ext cx="5324061"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dirty="0"/>
              <a:t>Insert photo name/details/source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6096000" y="1552609"/>
            <a:ext cx="5324061" cy="4564575"/>
          </a:xfrm>
          <a:prstGeom prst="rect">
            <a:avLst/>
          </a:prstGeom>
          <a:solidFill>
            <a:schemeClr val="bg2"/>
          </a:solidFill>
        </p:spPr>
        <p:txBody>
          <a:bodyPr anchor="ctr">
            <a:noAutofit/>
          </a:bodyPr>
          <a:lstStyle>
            <a:lvl1pPr marL="0" indent="0" algn="ctr">
              <a:buNone/>
              <a:defRPr sz="1400">
                <a:latin typeface="+mj-lt"/>
              </a:defRPr>
            </a:lvl1pPr>
          </a:lstStyle>
          <a:p>
            <a:r>
              <a:rPr lang="en-US"/>
              <a:t>Click icon to add picture</a:t>
            </a:r>
            <a:endParaRPr lang="en-US" dirty="0"/>
          </a:p>
        </p:txBody>
      </p:sp>
      <p:sp>
        <p:nvSpPr>
          <p:cNvPr id="15" name="Content Placeholder 2">
            <a:extLst>
              <a:ext uri="{FF2B5EF4-FFF2-40B4-BE49-F238E27FC236}">
                <a16:creationId xmlns:a16="http://schemas.microsoft.com/office/drawing/2014/main" id="{E1411F9E-9BE1-7B4B-A7D7-3AFFF29D3A4F}"/>
              </a:ext>
            </a:extLst>
          </p:cNvPr>
          <p:cNvSpPr>
            <a:spLocks noGrp="1"/>
          </p:cNvSpPr>
          <p:nvPr>
            <p:ph idx="35" hasCustomPrompt="1"/>
          </p:nvPr>
        </p:nvSpPr>
        <p:spPr>
          <a:xfrm>
            <a:off x="1009097" y="2409447"/>
            <a:ext cx="194385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6" name="Content Placeholder 2">
            <a:extLst>
              <a:ext uri="{FF2B5EF4-FFF2-40B4-BE49-F238E27FC236}">
                <a16:creationId xmlns:a16="http://schemas.microsoft.com/office/drawing/2014/main" id="{350FD21B-E9C6-9C45-9593-E8FDD69E3C73}"/>
              </a:ext>
            </a:extLst>
          </p:cNvPr>
          <p:cNvSpPr>
            <a:spLocks noGrp="1"/>
          </p:cNvSpPr>
          <p:nvPr>
            <p:ph idx="36" hasCustomPrompt="1"/>
          </p:nvPr>
        </p:nvSpPr>
        <p:spPr>
          <a:xfrm>
            <a:off x="1009097" y="2701004"/>
            <a:ext cx="1942760" cy="199983"/>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7" name="Content Placeholder 2">
            <a:extLst>
              <a:ext uri="{FF2B5EF4-FFF2-40B4-BE49-F238E27FC236}">
                <a16:creationId xmlns:a16="http://schemas.microsoft.com/office/drawing/2014/main" id="{E8C08915-330F-9F4D-905A-902718EE60EB}"/>
              </a:ext>
            </a:extLst>
          </p:cNvPr>
          <p:cNvSpPr>
            <a:spLocks noGrp="1"/>
          </p:cNvSpPr>
          <p:nvPr>
            <p:ph idx="37" hasCustomPrompt="1"/>
          </p:nvPr>
        </p:nvSpPr>
        <p:spPr>
          <a:xfrm>
            <a:off x="1009097" y="2992563"/>
            <a:ext cx="194276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9" name="Content Placeholder 2">
            <a:extLst>
              <a:ext uri="{FF2B5EF4-FFF2-40B4-BE49-F238E27FC236}">
                <a16:creationId xmlns:a16="http://schemas.microsoft.com/office/drawing/2014/main" id="{AC1EE1DC-17B2-6E40-AE1B-172F42E43ABE}"/>
              </a:ext>
            </a:extLst>
          </p:cNvPr>
          <p:cNvSpPr>
            <a:spLocks noGrp="1"/>
          </p:cNvSpPr>
          <p:nvPr>
            <p:ph idx="39" hasCustomPrompt="1"/>
          </p:nvPr>
        </p:nvSpPr>
        <p:spPr>
          <a:xfrm>
            <a:off x="1009096" y="2132674"/>
            <a:ext cx="1943851" cy="153888"/>
          </a:xfrm>
          <a:prstGeom prst="rect">
            <a:avLst/>
          </a:prstGeom>
        </p:spPr>
        <p:txBody>
          <a:bodyPr wrap="square" lIns="0" tIns="0" rIns="0" bIns="0" anchor="ctr">
            <a:spAutoFit/>
          </a:bodyPr>
          <a:lstStyle>
            <a:lvl1pPr marL="0" indent="0">
              <a:lnSpc>
                <a:spcPct val="100000"/>
              </a:lnSpc>
              <a:buNone/>
              <a:defRPr sz="1000" b="1" cap="none" spc="0" baseline="0">
                <a:solidFill>
                  <a:schemeClr val="accent1"/>
                </a:solidFill>
                <a:latin typeface="+mj-lt"/>
              </a:defRPr>
            </a:lvl1pPr>
          </a:lstStyle>
          <a:p>
            <a:pPr lvl="0"/>
            <a:r>
              <a:rPr lang="en-US" dirty="0"/>
              <a:t>Title for Unit</a:t>
            </a:r>
          </a:p>
        </p:txBody>
      </p:sp>
      <p:sp>
        <p:nvSpPr>
          <p:cNvPr id="20" name="Content Placeholder 2">
            <a:extLst>
              <a:ext uri="{FF2B5EF4-FFF2-40B4-BE49-F238E27FC236}">
                <a16:creationId xmlns:a16="http://schemas.microsoft.com/office/drawing/2014/main" id="{A3F93E1C-9162-BA4D-82FD-6F7F77ED332E}"/>
              </a:ext>
            </a:extLst>
          </p:cNvPr>
          <p:cNvSpPr>
            <a:spLocks noGrp="1"/>
          </p:cNvSpPr>
          <p:nvPr>
            <p:ph idx="40" hasCustomPrompt="1"/>
          </p:nvPr>
        </p:nvSpPr>
        <p:spPr>
          <a:xfrm>
            <a:off x="3365329" y="2132674"/>
            <a:ext cx="1618641" cy="153893"/>
          </a:xfrm>
          <a:prstGeom prst="rect">
            <a:avLst/>
          </a:prstGeom>
        </p:spPr>
        <p:txBody>
          <a:bodyPr wrap="square" lIns="0" tIns="0" rIns="0" bIns="0" anchor="ctr">
            <a:spAutoFit/>
          </a:bodyPr>
          <a:lstStyle>
            <a:lvl1pPr marL="0" indent="0">
              <a:lnSpc>
                <a:spcPct val="100000"/>
              </a:lnSpc>
              <a:buNone/>
              <a:defRPr sz="1000" b="1" cap="none" spc="0" baseline="0">
                <a:solidFill>
                  <a:schemeClr val="accent1"/>
                </a:solidFill>
                <a:latin typeface="+mj-lt"/>
              </a:defRPr>
            </a:lvl1pPr>
          </a:lstStyle>
          <a:p>
            <a:pPr lvl="0"/>
            <a:r>
              <a:rPr lang="en-US" dirty="0"/>
              <a:t>Title for Results</a:t>
            </a:r>
          </a:p>
        </p:txBody>
      </p:sp>
      <p:sp>
        <p:nvSpPr>
          <p:cNvPr id="21" name="Content Placeholder 2">
            <a:extLst>
              <a:ext uri="{FF2B5EF4-FFF2-40B4-BE49-F238E27FC236}">
                <a16:creationId xmlns:a16="http://schemas.microsoft.com/office/drawing/2014/main" id="{A208B038-786A-5043-A6E1-0C254E686560}"/>
              </a:ext>
            </a:extLst>
          </p:cNvPr>
          <p:cNvSpPr>
            <a:spLocks noGrp="1"/>
          </p:cNvSpPr>
          <p:nvPr>
            <p:ph idx="45" hasCustomPrompt="1"/>
          </p:nvPr>
        </p:nvSpPr>
        <p:spPr>
          <a:xfrm>
            <a:off x="3365330" y="2409446"/>
            <a:ext cx="1618640"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2" name="Content Placeholder 2">
            <a:extLst>
              <a:ext uri="{FF2B5EF4-FFF2-40B4-BE49-F238E27FC236}">
                <a16:creationId xmlns:a16="http://schemas.microsoft.com/office/drawing/2014/main" id="{CCBF4C06-4393-FA41-BB78-6D8A5723D7D8}"/>
              </a:ext>
            </a:extLst>
          </p:cNvPr>
          <p:cNvSpPr>
            <a:spLocks noGrp="1"/>
          </p:cNvSpPr>
          <p:nvPr>
            <p:ph idx="46" hasCustomPrompt="1"/>
          </p:nvPr>
        </p:nvSpPr>
        <p:spPr>
          <a:xfrm>
            <a:off x="3365329" y="2701004"/>
            <a:ext cx="1618639"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6" name="Content Placeholder 2">
            <a:extLst>
              <a:ext uri="{FF2B5EF4-FFF2-40B4-BE49-F238E27FC236}">
                <a16:creationId xmlns:a16="http://schemas.microsoft.com/office/drawing/2014/main" id="{8A973026-3368-FD4E-A711-52E81C86E17A}"/>
              </a:ext>
            </a:extLst>
          </p:cNvPr>
          <p:cNvSpPr>
            <a:spLocks noGrp="1"/>
          </p:cNvSpPr>
          <p:nvPr>
            <p:ph idx="47" hasCustomPrompt="1"/>
          </p:nvPr>
        </p:nvSpPr>
        <p:spPr>
          <a:xfrm>
            <a:off x="3365330" y="2992562"/>
            <a:ext cx="1618638"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8" name="Title 1">
            <a:extLst>
              <a:ext uri="{FF2B5EF4-FFF2-40B4-BE49-F238E27FC236}">
                <a16:creationId xmlns:a16="http://schemas.microsoft.com/office/drawing/2014/main" id="{CD5AE791-8402-A54F-B3DB-4FA9FCB13CFF}"/>
              </a:ext>
            </a:extLst>
          </p:cNvPr>
          <p:cNvSpPr txBox="1">
            <a:spLocks/>
          </p:cNvSpPr>
          <p:nvPr userDrawn="1"/>
        </p:nvSpPr>
        <p:spPr>
          <a:xfrm>
            <a:off x="1008006" y="1626909"/>
            <a:ext cx="4383341" cy="246221"/>
          </a:xfrm>
          <a:prstGeom prst="rect">
            <a:avLst/>
          </a:prstGeom>
        </p:spPr>
        <p:txBody>
          <a:bodyPr wrap="square" lIns="0" tIns="0" rIns="0" bIns="0" anchor="b">
            <a:spAutoFit/>
          </a:bodyPr>
          <a:lstStyle>
            <a:lvl1pPr algn="l" defTabSz="914400" rtl="0" eaLnBrk="1" latinLnBrk="0" hangingPunct="1">
              <a:lnSpc>
                <a:spcPct val="100000"/>
              </a:lnSpc>
              <a:spcBef>
                <a:spcPct val="0"/>
              </a:spcBef>
              <a:buNone/>
              <a:defRPr sz="2600" b="1" kern="1200" spc="50" baseline="0">
                <a:solidFill>
                  <a:schemeClr val="tx1"/>
                </a:solidFill>
                <a:latin typeface="+mj-lt"/>
                <a:ea typeface="+mj-ea"/>
                <a:cs typeface="+mj-cs"/>
              </a:defRPr>
            </a:lvl1pPr>
          </a:lstStyle>
          <a:p>
            <a:r>
              <a:rPr lang="en-US" sz="1600" dirty="0"/>
              <a:t>Stats Title</a:t>
            </a:r>
          </a:p>
        </p:txBody>
      </p:sp>
      <p:sp>
        <p:nvSpPr>
          <p:cNvPr id="32" name="Content Placeholder 2">
            <a:extLst>
              <a:ext uri="{FF2B5EF4-FFF2-40B4-BE49-F238E27FC236}">
                <a16:creationId xmlns:a16="http://schemas.microsoft.com/office/drawing/2014/main" id="{C4ECBFE7-5C3A-AF4D-8AC5-9A317128D000}"/>
              </a:ext>
            </a:extLst>
          </p:cNvPr>
          <p:cNvSpPr>
            <a:spLocks noGrp="1"/>
          </p:cNvSpPr>
          <p:nvPr>
            <p:ph idx="48" hasCustomPrompt="1"/>
          </p:nvPr>
        </p:nvSpPr>
        <p:spPr>
          <a:xfrm>
            <a:off x="1008007" y="3284121"/>
            <a:ext cx="194385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33" name="Content Placeholder 2">
            <a:extLst>
              <a:ext uri="{FF2B5EF4-FFF2-40B4-BE49-F238E27FC236}">
                <a16:creationId xmlns:a16="http://schemas.microsoft.com/office/drawing/2014/main" id="{08165D13-3F61-F84E-9BC7-5B2C1ADBF8A1}"/>
              </a:ext>
            </a:extLst>
          </p:cNvPr>
          <p:cNvSpPr>
            <a:spLocks noGrp="1"/>
          </p:cNvSpPr>
          <p:nvPr>
            <p:ph idx="49" hasCustomPrompt="1"/>
          </p:nvPr>
        </p:nvSpPr>
        <p:spPr>
          <a:xfrm>
            <a:off x="3364239" y="3284121"/>
            <a:ext cx="1618637" cy="199986"/>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cxnSp>
        <p:nvCxnSpPr>
          <p:cNvPr id="23" name="Straight Connector 22">
            <a:extLst>
              <a:ext uri="{FF2B5EF4-FFF2-40B4-BE49-F238E27FC236}">
                <a16:creationId xmlns:a16="http://schemas.microsoft.com/office/drawing/2014/main" id="{E4911F64-608A-A546-8747-7F99AACB407B}"/>
              </a:ext>
            </a:extLst>
          </p:cNvPr>
          <p:cNvCxnSpPr>
            <a:cxnSpLocks/>
          </p:cNvCxnSpPr>
          <p:nvPr userDrawn="1"/>
        </p:nvCxnSpPr>
        <p:spPr>
          <a:xfrm>
            <a:off x="1008006" y="1961383"/>
            <a:ext cx="3975964" cy="0"/>
          </a:xfrm>
          <a:prstGeom prst="line">
            <a:avLst/>
          </a:prstGeom>
          <a:ln w="381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45214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Image + Sta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Stats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7" name="Picture Placeholder 4">
            <a:extLst>
              <a:ext uri="{FF2B5EF4-FFF2-40B4-BE49-F238E27FC236}">
                <a16:creationId xmlns:a16="http://schemas.microsoft.com/office/drawing/2014/main" id="{48DE5075-7913-4B00-8FE5-F5ADD6DC3E19}"/>
              </a:ext>
            </a:extLst>
          </p:cNvPr>
          <p:cNvSpPr>
            <a:spLocks noGrp="1"/>
          </p:cNvSpPr>
          <p:nvPr>
            <p:ph type="pic" sz="quarter" idx="20"/>
          </p:nvPr>
        </p:nvSpPr>
        <p:spPr>
          <a:xfrm>
            <a:off x="857250" y="3651118"/>
            <a:ext cx="2397112" cy="2440304"/>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3" name="Picture Placeholder 4">
            <a:extLst>
              <a:ext uri="{FF2B5EF4-FFF2-40B4-BE49-F238E27FC236}">
                <a16:creationId xmlns:a16="http://schemas.microsoft.com/office/drawing/2014/main" id="{6D9262D6-75E8-48D9-928E-FA17BC842D27}"/>
              </a:ext>
            </a:extLst>
          </p:cNvPr>
          <p:cNvSpPr>
            <a:spLocks noGrp="1"/>
          </p:cNvSpPr>
          <p:nvPr>
            <p:ph type="pic" sz="quarter" idx="21"/>
          </p:nvPr>
        </p:nvSpPr>
        <p:spPr>
          <a:xfrm>
            <a:off x="3435349" y="3651118"/>
            <a:ext cx="2397112" cy="2440304"/>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31" name="Content Placeholder 2">
            <a:extLst>
              <a:ext uri="{FF2B5EF4-FFF2-40B4-BE49-F238E27FC236}">
                <a16:creationId xmlns:a16="http://schemas.microsoft.com/office/drawing/2014/main" id="{D12DA0E4-990C-4797-9EB8-59858C61D9CD}"/>
              </a:ext>
            </a:extLst>
          </p:cNvPr>
          <p:cNvSpPr>
            <a:spLocks noGrp="1"/>
          </p:cNvSpPr>
          <p:nvPr>
            <p:ph idx="1" hasCustomPrompt="1"/>
          </p:nvPr>
        </p:nvSpPr>
        <p:spPr>
          <a:xfrm>
            <a:off x="838200" y="1367762"/>
            <a:ext cx="4994261" cy="246221"/>
          </a:xfrm>
          <a:prstGeom prst="rect">
            <a:avLst/>
          </a:prstGeom>
        </p:spPr>
        <p:txBody>
          <a:bodyPr wrap="square" lIns="0" tIns="0" rIns="0" bIns="0" anchor="ctr">
            <a:spAutoFit/>
          </a:bodyPr>
          <a:lstStyle>
            <a:lvl1pPr marL="0" indent="0">
              <a:lnSpc>
                <a:spcPct val="100000"/>
              </a:lnSpc>
              <a:buNone/>
              <a:defRPr sz="1600" b="1" cap="none" baseline="0">
                <a:latin typeface="+mj-lt"/>
              </a:defRPr>
            </a:lvl1pPr>
          </a:lstStyle>
          <a:p>
            <a:pPr lvl="0"/>
            <a:r>
              <a:rPr lang="en-US" dirty="0"/>
              <a:t>Bullets Title</a:t>
            </a:r>
          </a:p>
        </p:txBody>
      </p:sp>
      <p:sp>
        <p:nvSpPr>
          <p:cNvPr id="32" name="Content Placeholder 2">
            <a:extLst>
              <a:ext uri="{FF2B5EF4-FFF2-40B4-BE49-F238E27FC236}">
                <a16:creationId xmlns:a16="http://schemas.microsoft.com/office/drawing/2014/main" id="{5B4798C4-A5CB-4C15-98D1-F5EA4D478829}"/>
              </a:ext>
            </a:extLst>
          </p:cNvPr>
          <p:cNvSpPr>
            <a:spLocks noGrp="1"/>
          </p:cNvSpPr>
          <p:nvPr>
            <p:ph idx="13" hasCustomPrompt="1"/>
          </p:nvPr>
        </p:nvSpPr>
        <p:spPr>
          <a:xfrm>
            <a:off x="838200" y="1900507"/>
            <a:ext cx="4994261" cy="1014252"/>
          </a:xfrm>
          <a:prstGeom prst="rect">
            <a:avLst/>
          </a:prstGeom>
        </p:spPr>
        <p:txBody>
          <a:bodyPr wrap="square" lIns="0" tIns="0" rIns="0" bIns="0">
            <a:spAutoFit/>
          </a:bodyPr>
          <a:lstStyle>
            <a:lvl1pPr marL="171450" indent="-171450">
              <a:lnSpc>
                <a:spcPts val="1920"/>
              </a:lnSpc>
              <a:spcBef>
                <a:spcPts val="600"/>
              </a:spcBef>
              <a:spcAft>
                <a:spcPts val="600"/>
              </a:spcAft>
              <a:buFont typeface="Arial" panose="020B0604020202020204" pitchFamily="34" charset="0"/>
              <a:buChar char="•"/>
              <a:defRPr sz="1100">
                <a:latin typeface="+mn-lt"/>
              </a:defRPr>
            </a:lvl1pPr>
          </a:lstStyle>
          <a:p>
            <a:pPr lvl="0"/>
            <a:r>
              <a:rPr lang="en-US" dirty="0"/>
              <a:t>Copy for bullet #1</a:t>
            </a:r>
          </a:p>
          <a:p>
            <a:pPr lvl="0"/>
            <a:r>
              <a:rPr lang="en-US" dirty="0"/>
              <a:t>Copy for bullet #2</a:t>
            </a:r>
          </a:p>
          <a:p>
            <a:pPr lvl="0"/>
            <a:r>
              <a:rPr lang="en-US" dirty="0"/>
              <a:t>Copy for bullet #3</a:t>
            </a:r>
          </a:p>
        </p:txBody>
      </p:sp>
      <p:sp>
        <p:nvSpPr>
          <p:cNvPr id="27" name="Content Placeholder 2">
            <a:extLst>
              <a:ext uri="{FF2B5EF4-FFF2-40B4-BE49-F238E27FC236}">
                <a16:creationId xmlns:a16="http://schemas.microsoft.com/office/drawing/2014/main" id="{27F1E5F6-5914-4711-9D78-813D75D1B2F0}"/>
              </a:ext>
            </a:extLst>
          </p:cNvPr>
          <p:cNvSpPr>
            <a:spLocks noGrp="1"/>
          </p:cNvSpPr>
          <p:nvPr>
            <p:ph idx="14" hasCustomPrompt="1"/>
          </p:nvPr>
        </p:nvSpPr>
        <p:spPr>
          <a:xfrm>
            <a:off x="857250" y="6301213"/>
            <a:ext cx="2397112"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image source/details</a:t>
            </a:r>
            <a:endParaRPr lang="en-US" dirty="0"/>
          </a:p>
        </p:txBody>
      </p:sp>
      <p:sp>
        <p:nvSpPr>
          <p:cNvPr id="28" name="Content Placeholder 2">
            <a:extLst>
              <a:ext uri="{FF2B5EF4-FFF2-40B4-BE49-F238E27FC236}">
                <a16:creationId xmlns:a16="http://schemas.microsoft.com/office/drawing/2014/main" id="{461E5718-7B8B-47AC-B49F-4F16616E2896}"/>
              </a:ext>
            </a:extLst>
          </p:cNvPr>
          <p:cNvSpPr>
            <a:spLocks noGrp="1"/>
          </p:cNvSpPr>
          <p:nvPr>
            <p:ph idx="22" hasCustomPrompt="1"/>
          </p:nvPr>
        </p:nvSpPr>
        <p:spPr>
          <a:xfrm>
            <a:off x="3435349" y="6301213"/>
            <a:ext cx="2397112"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image source/details</a:t>
            </a:r>
            <a:endParaRPr lang="en-US" dirty="0"/>
          </a:p>
        </p:txBody>
      </p:sp>
      <p:sp>
        <p:nvSpPr>
          <p:cNvPr id="35" name="Content Placeholder 2">
            <a:extLst>
              <a:ext uri="{FF2B5EF4-FFF2-40B4-BE49-F238E27FC236}">
                <a16:creationId xmlns:a16="http://schemas.microsoft.com/office/drawing/2014/main" id="{FFBF3D2D-F54D-493A-A8DB-6A609B94282B}"/>
              </a:ext>
            </a:extLst>
          </p:cNvPr>
          <p:cNvSpPr>
            <a:spLocks noGrp="1"/>
          </p:cNvSpPr>
          <p:nvPr>
            <p:ph idx="23" hasCustomPrompt="1"/>
          </p:nvPr>
        </p:nvSpPr>
        <p:spPr>
          <a:xfrm>
            <a:off x="9227819" y="6130757"/>
            <a:ext cx="2397112"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dirty="0"/>
              <a:t>Insert source name</a:t>
            </a:r>
          </a:p>
        </p:txBody>
      </p:sp>
      <p:sp>
        <p:nvSpPr>
          <p:cNvPr id="44" name="Content Placeholder 2">
            <a:extLst>
              <a:ext uri="{FF2B5EF4-FFF2-40B4-BE49-F238E27FC236}">
                <a16:creationId xmlns:a16="http://schemas.microsoft.com/office/drawing/2014/main" id="{4C30455E-49DD-4363-9348-CA46DF089339}"/>
              </a:ext>
            </a:extLst>
          </p:cNvPr>
          <p:cNvSpPr>
            <a:spLocks noGrp="1"/>
          </p:cNvSpPr>
          <p:nvPr>
            <p:ph idx="25" hasCustomPrompt="1"/>
          </p:nvPr>
        </p:nvSpPr>
        <p:spPr>
          <a:xfrm>
            <a:off x="10782301" y="1797585"/>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5" name="Content Placeholder 2">
            <a:extLst>
              <a:ext uri="{FF2B5EF4-FFF2-40B4-BE49-F238E27FC236}">
                <a16:creationId xmlns:a16="http://schemas.microsoft.com/office/drawing/2014/main" id="{3CAF2169-61FB-44E2-8AB7-37EDCA3C7EE0}"/>
              </a:ext>
            </a:extLst>
          </p:cNvPr>
          <p:cNvSpPr>
            <a:spLocks noGrp="1"/>
          </p:cNvSpPr>
          <p:nvPr>
            <p:ph idx="26" hasCustomPrompt="1"/>
          </p:nvPr>
        </p:nvSpPr>
        <p:spPr>
          <a:xfrm>
            <a:off x="10782301" y="2079126"/>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6" name="Content Placeholder 2">
            <a:extLst>
              <a:ext uri="{FF2B5EF4-FFF2-40B4-BE49-F238E27FC236}">
                <a16:creationId xmlns:a16="http://schemas.microsoft.com/office/drawing/2014/main" id="{981C47BD-8CB1-41C2-8B6B-41F37C628E2B}"/>
              </a:ext>
            </a:extLst>
          </p:cNvPr>
          <p:cNvSpPr>
            <a:spLocks noGrp="1"/>
          </p:cNvSpPr>
          <p:nvPr>
            <p:ph idx="27" hasCustomPrompt="1"/>
          </p:nvPr>
        </p:nvSpPr>
        <p:spPr>
          <a:xfrm>
            <a:off x="10782301" y="2360667"/>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7" name="Content Placeholder 2">
            <a:extLst>
              <a:ext uri="{FF2B5EF4-FFF2-40B4-BE49-F238E27FC236}">
                <a16:creationId xmlns:a16="http://schemas.microsoft.com/office/drawing/2014/main" id="{BD85D9DE-ABFC-430B-A48A-0AD353BF1212}"/>
              </a:ext>
            </a:extLst>
          </p:cNvPr>
          <p:cNvSpPr>
            <a:spLocks noGrp="1"/>
          </p:cNvSpPr>
          <p:nvPr>
            <p:ph idx="28" hasCustomPrompt="1"/>
          </p:nvPr>
        </p:nvSpPr>
        <p:spPr>
          <a:xfrm>
            <a:off x="7549701" y="1360068"/>
            <a:ext cx="4075230" cy="246221"/>
          </a:xfrm>
          <a:prstGeom prst="rect">
            <a:avLst/>
          </a:prstGeom>
        </p:spPr>
        <p:txBody>
          <a:bodyPr wrap="square" lIns="0" tIns="0" rIns="0" bIns="0" anchor="b" anchorCtr="0">
            <a:noAutofit/>
          </a:bodyPr>
          <a:lstStyle>
            <a:lvl1pPr marL="0" indent="0">
              <a:lnSpc>
                <a:spcPct val="100000"/>
              </a:lnSpc>
              <a:buNone/>
              <a:defRPr sz="1600" b="1" cap="none" spc="0" baseline="0">
                <a:solidFill>
                  <a:schemeClr val="tx1"/>
                </a:solidFill>
                <a:latin typeface="+mj-lt"/>
              </a:defRPr>
            </a:lvl1pPr>
          </a:lstStyle>
          <a:p>
            <a:pPr lvl="0"/>
            <a:r>
              <a:rPr lang="en-US" dirty="0"/>
              <a:t>Insert Chart Title</a:t>
            </a:r>
          </a:p>
        </p:txBody>
      </p:sp>
      <p:sp>
        <p:nvSpPr>
          <p:cNvPr id="49" name="Content Placeholder 2">
            <a:extLst>
              <a:ext uri="{FF2B5EF4-FFF2-40B4-BE49-F238E27FC236}">
                <a16:creationId xmlns:a16="http://schemas.microsoft.com/office/drawing/2014/main" id="{B6F284F3-FA55-4758-B090-48EEA16F7C3E}"/>
              </a:ext>
            </a:extLst>
          </p:cNvPr>
          <p:cNvSpPr>
            <a:spLocks noGrp="1"/>
          </p:cNvSpPr>
          <p:nvPr>
            <p:ph idx="29" hasCustomPrompt="1"/>
          </p:nvPr>
        </p:nvSpPr>
        <p:spPr>
          <a:xfrm>
            <a:off x="7549701" y="1797585"/>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50" name="Content Placeholder 2">
            <a:extLst>
              <a:ext uri="{FF2B5EF4-FFF2-40B4-BE49-F238E27FC236}">
                <a16:creationId xmlns:a16="http://schemas.microsoft.com/office/drawing/2014/main" id="{A23655F7-9549-47A3-9E85-5D263E8CBD2B}"/>
              </a:ext>
            </a:extLst>
          </p:cNvPr>
          <p:cNvSpPr>
            <a:spLocks noGrp="1"/>
          </p:cNvSpPr>
          <p:nvPr>
            <p:ph idx="30" hasCustomPrompt="1"/>
          </p:nvPr>
        </p:nvSpPr>
        <p:spPr>
          <a:xfrm>
            <a:off x="7549701" y="2079126"/>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51" name="Content Placeholder 2">
            <a:extLst>
              <a:ext uri="{FF2B5EF4-FFF2-40B4-BE49-F238E27FC236}">
                <a16:creationId xmlns:a16="http://schemas.microsoft.com/office/drawing/2014/main" id="{7E764BC2-A302-4305-9B6E-F136466BCDB2}"/>
              </a:ext>
            </a:extLst>
          </p:cNvPr>
          <p:cNvSpPr>
            <a:spLocks noGrp="1"/>
          </p:cNvSpPr>
          <p:nvPr>
            <p:ph idx="31" hasCustomPrompt="1"/>
          </p:nvPr>
        </p:nvSpPr>
        <p:spPr>
          <a:xfrm>
            <a:off x="7549701" y="2360667"/>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3</a:t>
            </a:r>
          </a:p>
        </p:txBody>
      </p:sp>
      <p:sp>
        <p:nvSpPr>
          <p:cNvPr id="52" name="Content Placeholder 2">
            <a:extLst>
              <a:ext uri="{FF2B5EF4-FFF2-40B4-BE49-F238E27FC236}">
                <a16:creationId xmlns:a16="http://schemas.microsoft.com/office/drawing/2014/main" id="{0566A007-ED0F-408A-BD16-38F9361D7445}"/>
              </a:ext>
            </a:extLst>
          </p:cNvPr>
          <p:cNvSpPr>
            <a:spLocks noGrp="1"/>
          </p:cNvSpPr>
          <p:nvPr>
            <p:ph idx="35" hasCustomPrompt="1"/>
          </p:nvPr>
        </p:nvSpPr>
        <p:spPr>
          <a:xfrm>
            <a:off x="10782301" y="3768372"/>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53" name="Content Placeholder 2">
            <a:extLst>
              <a:ext uri="{FF2B5EF4-FFF2-40B4-BE49-F238E27FC236}">
                <a16:creationId xmlns:a16="http://schemas.microsoft.com/office/drawing/2014/main" id="{62D6DF46-6889-4FF7-9E32-3CC9786E45B0}"/>
              </a:ext>
            </a:extLst>
          </p:cNvPr>
          <p:cNvSpPr>
            <a:spLocks noGrp="1"/>
          </p:cNvSpPr>
          <p:nvPr>
            <p:ph idx="36" hasCustomPrompt="1"/>
          </p:nvPr>
        </p:nvSpPr>
        <p:spPr>
          <a:xfrm>
            <a:off x="10782301" y="4049913"/>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54" name="Content Placeholder 2">
            <a:extLst>
              <a:ext uri="{FF2B5EF4-FFF2-40B4-BE49-F238E27FC236}">
                <a16:creationId xmlns:a16="http://schemas.microsoft.com/office/drawing/2014/main" id="{DAB8C031-F5DB-46B9-9180-62C28570C660}"/>
              </a:ext>
            </a:extLst>
          </p:cNvPr>
          <p:cNvSpPr>
            <a:spLocks noGrp="1"/>
          </p:cNvSpPr>
          <p:nvPr>
            <p:ph idx="37" hasCustomPrompt="1"/>
          </p:nvPr>
        </p:nvSpPr>
        <p:spPr>
          <a:xfrm>
            <a:off x="10782301" y="4331454"/>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55" name="Content Placeholder 2">
            <a:extLst>
              <a:ext uri="{FF2B5EF4-FFF2-40B4-BE49-F238E27FC236}">
                <a16:creationId xmlns:a16="http://schemas.microsoft.com/office/drawing/2014/main" id="{5EFCF1A1-4AD2-4F6D-816B-4DBBF9EB9494}"/>
              </a:ext>
            </a:extLst>
          </p:cNvPr>
          <p:cNvSpPr>
            <a:spLocks noGrp="1"/>
          </p:cNvSpPr>
          <p:nvPr>
            <p:ph idx="38" hasCustomPrompt="1"/>
          </p:nvPr>
        </p:nvSpPr>
        <p:spPr>
          <a:xfrm>
            <a:off x="7549701" y="3486831"/>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56" name="Content Placeholder 2">
            <a:extLst>
              <a:ext uri="{FF2B5EF4-FFF2-40B4-BE49-F238E27FC236}">
                <a16:creationId xmlns:a16="http://schemas.microsoft.com/office/drawing/2014/main" id="{B1967D31-8225-4F9F-9877-DBCDB9F1FE8E}"/>
              </a:ext>
            </a:extLst>
          </p:cNvPr>
          <p:cNvSpPr>
            <a:spLocks noGrp="1"/>
          </p:cNvSpPr>
          <p:nvPr>
            <p:ph idx="39" hasCustomPrompt="1"/>
          </p:nvPr>
        </p:nvSpPr>
        <p:spPr>
          <a:xfrm>
            <a:off x="10782301" y="3486831"/>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57" name="Content Placeholder 2">
            <a:extLst>
              <a:ext uri="{FF2B5EF4-FFF2-40B4-BE49-F238E27FC236}">
                <a16:creationId xmlns:a16="http://schemas.microsoft.com/office/drawing/2014/main" id="{B94E23AE-3189-4F80-9968-BF9AFBF53206}"/>
              </a:ext>
            </a:extLst>
          </p:cNvPr>
          <p:cNvSpPr>
            <a:spLocks noGrp="1"/>
          </p:cNvSpPr>
          <p:nvPr>
            <p:ph idx="42" hasCustomPrompt="1"/>
          </p:nvPr>
        </p:nvSpPr>
        <p:spPr>
          <a:xfrm>
            <a:off x="7549701" y="3768372"/>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58" name="Content Placeholder 2">
            <a:extLst>
              <a:ext uri="{FF2B5EF4-FFF2-40B4-BE49-F238E27FC236}">
                <a16:creationId xmlns:a16="http://schemas.microsoft.com/office/drawing/2014/main" id="{59ED1ECC-ADD1-4AF5-8BC0-095782A50CCA}"/>
              </a:ext>
            </a:extLst>
          </p:cNvPr>
          <p:cNvSpPr>
            <a:spLocks noGrp="1"/>
          </p:cNvSpPr>
          <p:nvPr>
            <p:ph idx="43" hasCustomPrompt="1"/>
          </p:nvPr>
        </p:nvSpPr>
        <p:spPr>
          <a:xfrm>
            <a:off x="7549701" y="4049913"/>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59" name="Content Placeholder 2">
            <a:extLst>
              <a:ext uri="{FF2B5EF4-FFF2-40B4-BE49-F238E27FC236}">
                <a16:creationId xmlns:a16="http://schemas.microsoft.com/office/drawing/2014/main" id="{FA8511C7-B2D9-40E4-96BA-70811E5F7AEA}"/>
              </a:ext>
            </a:extLst>
          </p:cNvPr>
          <p:cNvSpPr>
            <a:spLocks noGrp="1"/>
          </p:cNvSpPr>
          <p:nvPr>
            <p:ph idx="44" hasCustomPrompt="1"/>
          </p:nvPr>
        </p:nvSpPr>
        <p:spPr>
          <a:xfrm>
            <a:off x="7549701" y="4331454"/>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3</a:t>
            </a:r>
          </a:p>
        </p:txBody>
      </p:sp>
      <p:sp>
        <p:nvSpPr>
          <p:cNvPr id="61" name="Content Placeholder 2">
            <a:extLst>
              <a:ext uri="{FF2B5EF4-FFF2-40B4-BE49-F238E27FC236}">
                <a16:creationId xmlns:a16="http://schemas.microsoft.com/office/drawing/2014/main" id="{283C3CC1-F5EF-497E-B3AD-D361452C1F07}"/>
              </a:ext>
            </a:extLst>
          </p:cNvPr>
          <p:cNvSpPr>
            <a:spLocks noGrp="1"/>
          </p:cNvSpPr>
          <p:nvPr>
            <p:ph idx="52" hasCustomPrompt="1"/>
          </p:nvPr>
        </p:nvSpPr>
        <p:spPr>
          <a:xfrm>
            <a:off x="10782301" y="4894536"/>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63" name="Content Placeholder 2">
            <a:extLst>
              <a:ext uri="{FF2B5EF4-FFF2-40B4-BE49-F238E27FC236}">
                <a16:creationId xmlns:a16="http://schemas.microsoft.com/office/drawing/2014/main" id="{DBDEB32C-C334-4B39-9647-E8637095686A}"/>
              </a:ext>
            </a:extLst>
          </p:cNvPr>
          <p:cNvSpPr>
            <a:spLocks noGrp="1"/>
          </p:cNvSpPr>
          <p:nvPr>
            <p:ph idx="54" hasCustomPrompt="1"/>
          </p:nvPr>
        </p:nvSpPr>
        <p:spPr>
          <a:xfrm>
            <a:off x="7549701" y="4894536"/>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64" name="Content Placeholder 2">
            <a:extLst>
              <a:ext uri="{FF2B5EF4-FFF2-40B4-BE49-F238E27FC236}">
                <a16:creationId xmlns:a16="http://schemas.microsoft.com/office/drawing/2014/main" id="{D137A580-B703-4E88-8182-72C516A8D778}"/>
              </a:ext>
            </a:extLst>
          </p:cNvPr>
          <p:cNvSpPr>
            <a:spLocks noGrp="1"/>
          </p:cNvSpPr>
          <p:nvPr>
            <p:ph idx="59" hasCustomPrompt="1"/>
          </p:nvPr>
        </p:nvSpPr>
        <p:spPr>
          <a:xfrm>
            <a:off x="10782301" y="5176077"/>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65" name="Content Placeholder 2">
            <a:extLst>
              <a:ext uri="{FF2B5EF4-FFF2-40B4-BE49-F238E27FC236}">
                <a16:creationId xmlns:a16="http://schemas.microsoft.com/office/drawing/2014/main" id="{91D3A190-A1ED-48E1-878B-CD9BCC80A7DF}"/>
              </a:ext>
            </a:extLst>
          </p:cNvPr>
          <p:cNvSpPr>
            <a:spLocks noGrp="1"/>
          </p:cNvSpPr>
          <p:nvPr>
            <p:ph idx="60" hasCustomPrompt="1"/>
          </p:nvPr>
        </p:nvSpPr>
        <p:spPr>
          <a:xfrm>
            <a:off x="7549701" y="5176077"/>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66" name="Content Placeholder 2">
            <a:extLst>
              <a:ext uri="{FF2B5EF4-FFF2-40B4-BE49-F238E27FC236}">
                <a16:creationId xmlns:a16="http://schemas.microsoft.com/office/drawing/2014/main" id="{E7DDE3F5-4A07-45DA-9805-37B8A1AD46FC}"/>
              </a:ext>
            </a:extLst>
          </p:cNvPr>
          <p:cNvSpPr>
            <a:spLocks noGrp="1"/>
          </p:cNvSpPr>
          <p:nvPr>
            <p:ph idx="61" hasCustomPrompt="1"/>
          </p:nvPr>
        </p:nvSpPr>
        <p:spPr>
          <a:xfrm>
            <a:off x="10782301" y="2642208"/>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67" name="Content Placeholder 2">
            <a:extLst>
              <a:ext uri="{FF2B5EF4-FFF2-40B4-BE49-F238E27FC236}">
                <a16:creationId xmlns:a16="http://schemas.microsoft.com/office/drawing/2014/main" id="{D5355F70-1E38-4135-933B-A401B25ACF01}"/>
              </a:ext>
            </a:extLst>
          </p:cNvPr>
          <p:cNvSpPr>
            <a:spLocks noGrp="1"/>
          </p:cNvSpPr>
          <p:nvPr>
            <p:ph idx="62" hasCustomPrompt="1"/>
          </p:nvPr>
        </p:nvSpPr>
        <p:spPr>
          <a:xfrm>
            <a:off x="7549701" y="2642208"/>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4</a:t>
            </a:r>
          </a:p>
        </p:txBody>
      </p:sp>
      <p:cxnSp>
        <p:nvCxnSpPr>
          <p:cNvPr id="68" name="Straight Connector 67">
            <a:extLst>
              <a:ext uri="{FF2B5EF4-FFF2-40B4-BE49-F238E27FC236}">
                <a16:creationId xmlns:a16="http://schemas.microsoft.com/office/drawing/2014/main" id="{66738C9C-2795-4F2D-83A1-8AE3FFC89793}"/>
              </a:ext>
            </a:extLst>
          </p:cNvPr>
          <p:cNvCxnSpPr>
            <a:cxnSpLocks/>
          </p:cNvCxnSpPr>
          <p:nvPr userDrawn="1"/>
        </p:nvCxnSpPr>
        <p:spPr>
          <a:xfrm>
            <a:off x="7549701" y="1682236"/>
            <a:ext cx="4075230" cy="0"/>
          </a:xfrm>
          <a:prstGeom prst="line">
            <a:avLst/>
          </a:prstGeom>
          <a:ln w="349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9" name="Content Placeholder 2">
            <a:extLst>
              <a:ext uri="{FF2B5EF4-FFF2-40B4-BE49-F238E27FC236}">
                <a16:creationId xmlns:a16="http://schemas.microsoft.com/office/drawing/2014/main" id="{4466C1BD-04FB-4F3B-88C5-EEB93AA8C3E4}"/>
              </a:ext>
            </a:extLst>
          </p:cNvPr>
          <p:cNvSpPr>
            <a:spLocks noGrp="1"/>
          </p:cNvSpPr>
          <p:nvPr>
            <p:ph idx="63" hasCustomPrompt="1"/>
          </p:nvPr>
        </p:nvSpPr>
        <p:spPr>
          <a:xfrm>
            <a:off x="10782301" y="2923749"/>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70" name="Content Placeholder 2">
            <a:extLst>
              <a:ext uri="{FF2B5EF4-FFF2-40B4-BE49-F238E27FC236}">
                <a16:creationId xmlns:a16="http://schemas.microsoft.com/office/drawing/2014/main" id="{1303D361-143B-4BE9-8A5D-DB6FE24E1FB5}"/>
              </a:ext>
            </a:extLst>
          </p:cNvPr>
          <p:cNvSpPr>
            <a:spLocks noGrp="1"/>
          </p:cNvSpPr>
          <p:nvPr>
            <p:ph idx="64" hasCustomPrompt="1"/>
          </p:nvPr>
        </p:nvSpPr>
        <p:spPr>
          <a:xfrm>
            <a:off x="7549701" y="2923749"/>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5</a:t>
            </a:r>
          </a:p>
        </p:txBody>
      </p:sp>
      <p:sp>
        <p:nvSpPr>
          <p:cNvPr id="71" name="Content Placeholder 2">
            <a:extLst>
              <a:ext uri="{FF2B5EF4-FFF2-40B4-BE49-F238E27FC236}">
                <a16:creationId xmlns:a16="http://schemas.microsoft.com/office/drawing/2014/main" id="{FED8E987-1D44-4CA7-AE6D-8FC9F2784B73}"/>
              </a:ext>
            </a:extLst>
          </p:cNvPr>
          <p:cNvSpPr>
            <a:spLocks noGrp="1"/>
          </p:cNvSpPr>
          <p:nvPr>
            <p:ph idx="65" hasCustomPrompt="1"/>
          </p:nvPr>
        </p:nvSpPr>
        <p:spPr>
          <a:xfrm>
            <a:off x="10782301" y="3205290"/>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72" name="Content Placeholder 2">
            <a:extLst>
              <a:ext uri="{FF2B5EF4-FFF2-40B4-BE49-F238E27FC236}">
                <a16:creationId xmlns:a16="http://schemas.microsoft.com/office/drawing/2014/main" id="{97307910-C039-4000-BBA7-1FC141F5E3CF}"/>
              </a:ext>
            </a:extLst>
          </p:cNvPr>
          <p:cNvSpPr>
            <a:spLocks noGrp="1"/>
          </p:cNvSpPr>
          <p:nvPr>
            <p:ph idx="66" hasCustomPrompt="1"/>
          </p:nvPr>
        </p:nvSpPr>
        <p:spPr>
          <a:xfrm>
            <a:off x="7549701" y="3205290"/>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6</a:t>
            </a:r>
          </a:p>
        </p:txBody>
      </p:sp>
      <p:sp>
        <p:nvSpPr>
          <p:cNvPr id="73" name="Content Placeholder 2">
            <a:extLst>
              <a:ext uri="{FF2B5EF4-FFF2-40B4-BE49-F238E27FC236}">
                <a16:creationId xmlns:a16="http://schemas.microsoft.com/office/drawing/2014/main" id="{61A7DAC2-51E1-41DD-9E2B-BAE1E615477D}"/>
              </a:ext>
            </a:extLst>
          </p:cNvPr>
          <p:cNvSpPr>
            <a:spLocks noGrp="1"/>
          </p:cNvSpPr>
          <p:nvPr>
            <p:ph idx="67" hasCustomPrompt="1"/>
          </p:nvPr>
        </p:nvSpPr>
        <p:spPr>
          <a:xfrm>
            <a:off x="7549701" y="4612995"/>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74" name="Content Placeholder 2">
            <a:extLst>
              <a:ext uri="{FF2B5EF4-FFF2-40B4-BE49-F238E27FC236}">
                <a16:creationId xmlns:a16="http://schemas.microsoft.com/office/drawing/2014/main" id="{ED2BD8A5-B40F-49E3-AD4E-14DE3CFAEFEE}"/>
              </a:ext>
            </a:extLst>
          </p:cNvPr>
          <p:cNvSpPr>
            <a:spLocks noGrp="1"/>
          </p:cNvSpPr>
          <p:nvPr>
            <p:ph idx="68" hasCustomPrompt="1"/>
          </p:nvPr>
        </p:nvSpPr>
        <p:spPr>
          <a:xfrm>
            <a:off x="10782301" y="4612995"/>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75" name="Content Placeholder 2">
            <a:extLst>
              <a:ext uri="{FF2B5EF4-FFF2-40B4-BE49-F238E27FC236}">
                <a16:creationId xmlns:a16="http://schemas.microsoft.com/office/drawing/2014/main" id="{62FE7B83-6456-442A-A43B-09925CB4894C}"/>
              </a:ext>
            </a:extLst>
          </p:cNvPr>
          <p:cNvSpPr>
            <a:spLocks noGrp="1"/>
          </p:cNvSpPr>
          <p:nvPr>
            <p:ph idx="69" hasCustomPrompt="1"/>
          </p:nvPr>
        </p:nvSpPr>
        <p:spPr>
          <a:xfrm>
            <a:off x="7549701" y="5457618"/>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Subtotal </a:t>
            </a:r>
          </a:p>
        </p:txBody>
      </p:sp>
      <p:sp>
        <p:nvSpPr>
          <p:cNvPr id="76" name="Content Placeholder 2">
            <a:extLst>
              <a:ext uri="{FF2B5EF4-FFF2-40B4-BE49-F238E27FC236}">
                <a16:creationId xmlns:a16="http://schemas.microsoft.com/office/drawing/2014/main" id="{3D1AA1CB-5AB3-47D8-ACBA-334E574A9AA3}"/>
              </a:ext>
            </a:extLst>
          </p:cNvPr>
          <p:cNvSpPr>
            <a:spLocks noGrp="1"/>
          </p:cNvSpPr>
          <p:nvPr>
            <p:ph idx="70" hasCustomPrompt="1"/>
          </p:nvPr>
        </p:nvSpPr>
        <p:spPr>
          <a:xfrm>
            <a:off x="10782301" y="5457618"/>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77" name="Content Placeholder 2">
            <a:extLst>
              <a:ext uri="{FF2B5EF4-FFF2-40B4-BE49-F238E27FC236}">
                <a16:creationId xmlns:a16="http://schemas.microsoft.com/office/drawing/2014/main" id="{3231DC28-2102-46F9-9E6E-A0EA09E756F1}"/>
              </a:ext>
            </a:extLst>
          </p:cNvPr>
          <p:cNvSpPr>
            <a:spLocks noGrp="1"/>
          </p:cNvSpPr>
          <p:nvPr>
            <p:ph idx="71" hasCustomPrompt="1"/>
          </p:nvPr>
        </p:nvSpPr>
        <p:spPr>
          <a:xfrm>
            <a:off x="7549701" y="5739162"/>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78" name="Content Placeholder 2">
            <a:extLst>
              <a:ext uri="{FF2B5EF4-FFF2-40B4-BE49-F238E27FC236}">
                <a16:creationId xmlns:a16="http://schemas.microsoft.com/office/drawing/2014/main" id="{A326BB17-56E8-4FB6-A6F8-1FE2BCFA5832}"/>
              </a:ext>
            </a:extLst>
          </p:cNvPr>
          <p:cNvSpPr>
            <a:spLocks noGrp="1"/>
          </p:cNvSpPr>
          <p:nvPr>
            <p:ph idx="72" hasCustomPrompt="1"/>
          </p:nvPr>
        </p:nvSpPr>
        <p:spPr>
          <a:xfrm>
            <a:off x="10782301" y="5739162"/>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Tree>
    <p:extLst>
      <p:ext uri="{BB962C8B-B14F-4D97-AF65-F5344CB8AC3E}">
        <p14:creationId xmlns:p14="http://schemas.microsoft.com/office/powerpoint/2010/main" val="9207989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ullets + Char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Bullets + Chart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31" name="Content Placeholder 2">
            <a:extLst>
              <a:ext uri="{FF2B5EF4-FFF2-40B4-BE49-F238E27FC236}">
                <a16:creationId xmlns:a16="http://schemas.microsoft.com/office/drawing/2014/main" id="{D12DA0E4-990C-4797-9EB8-59858C61D9CD}"/>
              </a:ext>
            </a:extLst>
          </p:cNvPr>
          <p:cNvSpPr>
            <a:spLocks noGrp="1"/>
          </p:cNvSpPr>
          <p:nvPr>
            <p:ph idx="1" hasCustomPrompt="1"/>
          </p:nvPr>
        </p:nvSpPr>
        <p:spPr>
          <a:xfrm>
            <a:off x="838200" y="1367762"/>
            <a:ext cx="4994261" cy="246221"/>
          </a:xfrm>
          <a:prstGeom prst="rect">
            <a:avLst/>
          </a:prstGeom>
        </p:spPr>
        <p:txBody>
          <a:bodyPr wrap="square" lIns="0" tIns="0" rIns="0" bIns="0" anchor="ctr">
            <a:noAutofit/>
          </a:bodyPr>
          <a:lstStyle>
            <a:lvl1pPr marL="0" indent="0">
              <a:lnSpc>
                <a:spcPct val="100000"/>
              </a:lnSpc>
              <a:buNone/>
              <a:defRPr sz="1600" b="1" cap="none" baseline="0">
                <a:latin typeface="+mj-lt"/>
              </a:defRPr>
            </a:lvl1pPr>
          </a:lstStyle>
          <a:p>
            <a:pPr lvl="0"/>
            <a:r>
              <a:rPr lang="en-US" dirty="0"/>
              <a:t>Bullets Title</a:t>
            </a:r>
          </a:p>
        </p:txBody>
      </p:sp>
      <p:sp>
        <p:nvSpPr>
          <p:cNvPr id="32" name="Content Placeholder 2">
            <a:extLst>
              <a:ext uri="{FF2B5EF4-FFF2-40B4-BE49-F238E27FC236}">
                <a16:creationId xmlns:a16="http://schemas.microsoft.com/office/drawing/2014/main" id="{5B4798C4-A5CB-4C15-98D1-F5EA4D478829}"/>
              </a:ext>
            </a:extLst>
          </p:cNvPr>
          <p:cNvSpPr>
            <a:spLocks noGrp="1"/>
          </p:cNvSpPr>
          <p:nvPr>
            <p:ph idx="13" hasCustomPrompt="1"/>
          </p:nvPr>
        </p:nvSpPr>
        <p:spPr>
          <a:xfrm>
            <a:off x="838200" y="1900507"/>
            <a:ext cx="4994261" cy="1014252"/>
          </a:xfrm>
          <a:prstGeom prst="rect">
            <a:avLst/>
          </a:prstGeom>
        </p:spPr>
        <p:txBody>
          <a:bodyPr wrap="square" lIns="0" tIns="0" rIns="0" bIns="0">
            <a:noAutofit/>
          </a:bodyPr>
          <a:lstStyle>
            <a:lvl1pPr marL="171450" indent="-171450">
              <a:lnSpc>
                <a:spcPts val="1920"/>
              </a:lnSpc>
              <a:spcBef>
                <a:spcPts val="600"/>
              </a:spcBef>
              <a:spcAft>
                <a:spcPts val="600"/>
              </a:spcAft>
              <a:buFont typeface="Arial" panose="020B0604020202020204" pitchFamily="34" charset="0"/>
              <a:buChar char="•"/>
              <a:defRPr sz="1100">
                <a:latin typeface="+mn-lt"/>
              </a:defRPr>
            </a:lvl1pPr>
          </a:lstStyle>
          <a:p>
            <a:pPr lvl="0"/>
            <a:r>
              <a:rPr lang="en-US" dirty="0"/>
              <a:t>Copy for bullet #1</a:t>
            </a:r>
          </a:p>
          <a:p>
            <a:pPr lvl="0"/>
            <a:r>
              <a:rPr lang="en-US" dirty="0"/>
              <a:t>Copy for bullet #2</a:t>
            </a:r>
          </a:p>
          <a:p>
            <a:pPr lvl="0"/>
            <a:r>
              <a:rPr lang="en-US" dirty="0"/>
              <a:t>Copy for bullet #3</a:t>
            </a:r>
          </a:p>
        </p:txBody>
      </p:sp>
      <p:sp>
        <p:nvSpPr>
          <p:cNvPr id="27" name="Content Placeholder 2">
            <a:extLst>
              <a:ext uri="{FF2B5EF4-FFF2-40B4-BE49-F238E27FC236}">
                <a16:creationId xmlns:a16="http://schemas.microsoft.com/office/drawing/2014/main" id="{27F1E5F6-5914-4711-9D78-813D75D1B2F0}"/>
              </a:ext>
            </a:extLst>
          </p:cNvPr>
          <p:cNvSpPr>
            <a:spLocks noGrp="1"/>
          </p:cNvSpPr>
          <p:nvPr>
            <p:ph idx="14" hasCustomPrompt="1"/>
          </p:nvPr>
        </p:nvSpPr>
        <p:spPr>
          <a:xfrm>
            <a:off x="748850" y="6301213"/>
            <a:ext cx="4994261"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image source/details</a:t>
            </a:r>
            <a:endParaRPr lang="en-US" dirty="0"/>
          </a:p>
        </p:txBody>
      </p:sp>
      <p:sp>
        <p:nvSpPr>
          <p:cNvPr id="18" name="Content Placeholder 2">
            <a:extLst>
              <a:ext uri="{FF2B5EF4-FFF2-40B4-BE49-F238E27FC236}">
                <a16:creationId xmlns:a16="http://schemas.microsoft.com/office/drawing/2014/main" id="{25B7C860-ACE7-4DEE-83F0-3B36971E5DCF}"/>
              </a:ext>
            </a:extLst>
          </p:cNvPr>
          <p:cNvSpPr>
            <a:spLocks noGrp="1"/>
          </p:cNvSpPr>
          <p:nvPr>
            <p:ph idx="21" hasCustomPrompt="1"/>
          </p:nvPr>
        </p:nvSpPr>
        <p:spPr>
          <a:xfrm>
            <a:off x="6780967" y="1367762"/>
            <a:ext cx="4843964" cy="200055"/>
          </a:xfrm>
          <a:prstGeom prst="rect">
            <a:avLst/>
          </a:prstGeom>
        </p:spPr>
        <p:txBody>
          <a:bodyPr wrap="square" lIns="0" tIns="0" rIns="0" bIns="0" anchor="ctr">
            <a:spAutoFit/>
          </a:bodyPr>
          <a:lstStyle>
            <a:lvl1pPr marL="0" indent="0">
              <a:lnSpc>
                <a:spcPct val="100000"/>
              </a:lnSpc>
              <a:buNone/>
              <a:defRPr sz="1300" b="1" cap="none" baseline="0">
                <a:latin typeface="+mj-lt"/>
              </a:defRPr>
            </a:lvl1pPr>
          </a:lstStyle>
          <a:p>
            <a:pPr lvl="0"/>
            <a:r>
              <a:rPr lang="en-US" dirty="0"/>
              <a:t>Line Chart Name</a:t>
            </a:r>
          </a:p>
        </p:txBody>
      </p:sp>
      <p:sp>
        <p:nvSpPr>
          <p:cNvPr id="19" name="Content Placeholder 2">
            <a:extLst>
              <a:ext uri="{FF2B5EF4-FFF2-40B4-BE49-F238E27FC236}">
                <a16:creationId xmlns:a16="http://schemas.microsoft.com/office/drawing/2014/main" id="{06315830-13DE-4694-A4E5-6E73E91667E7}"/>
              </a:ext>
            </a:extLst>
          </p:cNvPr>
          <p:cNvSpPr>
            <a:spLocks noGrp="1"/>
          </p:cNvSpPr>
          <p:nvPr>
            <p:ph idx="22" hasCustomPrompt="1"/>
          </p:nvPr>
        </p:nvSpPr>
        <p:spPr>
          <a:xfrm>
            <a:off x="6780967" y="1609275"/>
            <a:ext cx="4843964" cy="153888"/>
          </a:xfrm>
          <a:prstGeom prst="rect">
            <a:avLst/>
          </a:prstGeom>
        </p:spPr>
        <p:txBody>
          <a:bodyPr wrap="square" lIns="0" tIns="0" rIns="0" bIns="0">
            <a:spAutoFit/>
          </a:bodyPr>
          <a:lstStyle>
            <a:lvl1pPr marL="0" indent="0">
              <a:lnSpc>
                <a:spcPct val="100000"/>
              </a:lnSpc>
              <a:spcBef>
                <a:spcPts val="600"/>
              </a:spcBef>
              <a:spcAft>
                <a:spcPts val="600"/>
              </a:spcAft>
              <a:buFont typeface="Arial" panose="020B0604020202020204" pitchFamily="34" charset="0"/>
              <a:buNone/>
              <a:defRPr sz="1000">
                <a:latin typeface="+mn-lt"/>
              </a:defRPr>
            </a:lvl1pPr>
          </a:lstStyle>
          <a:p>
            <a:pPr lvl="0"/>
            <a:r>
              <a:rPr lang="en-US" dirty="0"/>
              <a:t>(Details about line chart)</a:t>
            </a:r>
          </a:p>
        </p:txBody>
      </p:sp>
      <p:sp>
        <p:nvSpPr>
          <p:cNvPr id="21" name="Straight Connector 5">
            <a:extLst>
              <a:ext uri="{FF2B5EF4-FFF2-40B4-BE49-F238E27FC236}">
                <a16:creationId xmlns:a16="http://schemas.microsoft.com/office/drawing/2014/main" id="{5437173C-1550-45E5-A508-49E4909BCDF3}"/>
              </a:ext>
            </a:extLst>
          </p:cNvPr>
          <p:cNvSpPr/>
          <p:nvPr userDrawn="1"/>
        </p:nvSpPr>
        <p:spPr>
          <a:xfrm flipH="1">
            <a:off x="6496044" y="1353524"/>
            <a:ext cx="1" cy="5103629"/>
          </a:xfrm>
          <a:prstGeom prst="line">
            <a:avLst/>
          </a:prstGeom>
          <a:ln w="6350">
            <a:solidFill>
              <a:srgbClr val="D9D9D9"/>
            </a:solidFill>
            <a:miter/>
          </a:ln>
        </p:spPr>
        <p:txBody>
          <a:bodyPr lIns="45719" rIns="45719"/>
          <a:lstStyle/>
          <a:p>
            <a:endParaRPr/>
          </a:p>
        </p:txBody>
      </p:sp>
      <p:sp>
        <p:nvSpPr>
          <p:cNvPr id="5" name="Chart Placeholder 4">
            <a:extLst>
              <a:ext uri="{FF2B5EF4-FFF2-40B4-BE49-F238E27FC236}">
                <a16:creationId xmlns:a16="http://schemas.microsoft.com/office/drawing/2014/main" id="{38A4C529-F883-4A07-A162-25275B262441}"/>
              </a:ext>
            </a:extLst>
          </p:cNvPr>
          <p:cNvSpPr>
            <a:spLocks noGrp="1"/>
          </p:cNvSpPr>
          <p:nvPr>
            <p:ph type="chart" sz="quarter" idx="23"/>
          </p:nvPr>
        </p:nvSpPr>
        <p:spPr>
          <a:xfrm>
            <a:off x="6780966" y="2343150"/>
            <a:ext cx="4851593" cy="3790801"/>
          </a:xfrm>
          <a:prstGeom prst="rect">
            <a:avLst/>
          </a:prstGeom>
          <a:solidFill>
            <a:schemeClr val="bg2"/>
          </a:solidFill>
        </p:spPr>
        <p:txBody>
          <a:bodyPr anchor="ctr">
            <a:noAutofit/>
          </a:bodyPr>
          <a:lstStyle>
            <a:lvl1pPr>
              <a:defRPr lang="en-US" sz="1200">
                <a:solidFill>
                  <a:schemeClr val="bg1">
                    <a:lumMod val="50000"/>
                  </a:schemeClr>
                </a:solidFill>
                <a:latin typeface="+mj-lt"/>
              </a:defRPr>
            </a:lvl1pPr>
          </a:lstStyle>
          <a:p>
            <a:pPr marL="0" lvl="0" indent="0" algn="ctr">
              <a:buNone/>
            </a:pPr>
            <a:r>
              <a:rPr lang="en-US"/>
              <a:t>Click icon to add chart</a:t>
            </a:r>
          </a:p>
        </p:txBody>
      </p:sp>
      <p:sp>
        <p:nvSpPr>
          <p:cNvPr id="22" name="Content Placeholder 2">
            <a:extLst>
              <a:ext uri="{FF2B5EF4-FFF2-40B4-BE49-F238E27FC236}">
                <a16:creationId xmlns:a16="http://schemas.microsoft.com/office/drawing/2014/main" id="{13363A44-8992-426B-89A5-FBCB9CE60547}"/>
              </a:ext>
            </a:extLst>
          </p:cNvPr>
          <p:cNvSpPr>
            <a:spLocks noGrp="1"/>
          </p:cNvSpPr>
          <p:nvPr>
            <p:ph idx="24" hasCustomPrompt="1"/>
          </p:nvPr>
        </p:nvSpPr>
        <p:spPr>
          <a:xfrm>
            <a:off x="838200" y="3783010"/>
            <a:ext cx="4994261" cy="246221"/>
          </a:xfrm>
          <a:prstGeom prst="rect">
            <a:avLst/>
          </a:prstGeom>
        </p:spPr>
        <p:txBody>
          <a:bodyPr wrap="square" lIns="0" tIns="0" rIns="0" bIns="0" anchor="ctr">
            <a:noAutofit/>
          </a:bodyPr>
          <a:lstStyle>
            <a:lvl1pPr marL="0" indent="0">
              <a:lnSpc>
                <a:spcPct val="100000"/>
              </a:lnSpc>
              <a:buNone/>
              <a:defRPr sz="1600" b="1" cap="none" baseline="0">
                <a:latin typeface="+mj-lt"/>
              </a:defRPr>
            </a:lvl1pPr>
          </a:lstStyle>
          <a:p>
            <a:pPr lvl="0"/>
            <a:r>
              <a:rPr lang="en-US" dirty="0"/>
              <a:t>Bullets Title</a:t>
            </a:r>
          </a:p>
        </p:txBody>
      </p:sp>
      <p:sp>
        <p:nvSpPr>
          <p:cNvPr id="23" name="Content Placeholder 2">
            <a:extLst>
              <a:ext uri="{FF2B5EF4-FFF2-40B4-BE49-F238E27FC236}">
                <a16:creationId xmlns:a16="http://schemas.microsoft.com/office/drawing/2014/main" id="{CD81CC0B-0A2E-486D-88FB-9429B0E2FE30}"/>
              </a:ext>
            </a:extLst>
          </p:cNvPr>
          <p:cNvSpPr>
            <a:spLocks noGrp="1"/>
          </p:cNvSpPr>
          <p:nvPr>
            <p:ph idx="25" hasCustomPrompt="1"/>
          </p:nvPr>
        </p:nvSpPr>
        <p:spPr>
          <a:xfrm>
            <a:off x="838200" y="4333791"/>
            <a:ext cx="4994261" cy="1014252"/>
          </a:xfrm>
          <a:prstGeom prst="rect">
            <a:avLst/>
          </a:prstGeom>
        </p:spPr>
        <p:txBody>
          <a:bodyPr wrap="square" lIns="0" tIns="0" rIns="0" bIns="0">
            <a:noAutofit/>
          </a:bodyPr>
          <a:lstStyle>
            <a:lvl1pPr marL="171450" indent="-171450">
              <a:lnSpc>
                <a:spcPts val="1920"/>
              </a:lnSpc>
              <a:spcBef>
                <a:spcPts val="600"/>
              </a:spcBef>
              <a:spcAft>
                <a:spcPts val="600"/>
              </a:spcAft>
              <a:buFont typeface="Arial" panose="020B0604020202020204" pitchFamily="34" charset="0"/>
              <a:buChar char="•"/>
              <a:defRPr sz="1100">
                <a:latin typeface="+mn-lt"/>
              </a:defRPr>
            </a:lvl1pPr>
          </a:lstStyle>
          <a:p>
            <a:pPr lvl="0"/>
            <a:r>
              <a:rPr lang="en-US" dirty="0"/>
              <a:t>Copy for bullet #1</a:t>
            </a:r>
          </a:p>
          <a:p>
            <a:pPr lvl="0"/>
            <a:r>
              <a:rPr lang="en-US" dirty="0"/>
              <a:t>Copy for bullet #2</a:t>
            </a:r>
          </a:p>
          <a:p>
            <a:pPr lvl="0"/>
            <a:r>
              <a:rPr lang="en-US" dirty="0"/>
              <a:t>Copy for bullet #3</a:t>
            </a:r>
          </a:p>
        </p:txBody>
      </p:sp>
    </p:spTree>
    <p:extLst>
      <p:ext uri="{BB962C8B-B14F-4D97-AF65-F5344CB8AC3E}">
        <p14:creationId xmlns:p14="http://schemas.microsoft.com/office/powerpoint/2010/main" val="19390849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Image + Bulleted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Pie Chart Comparison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27" name="Title 1">
            <a:extLst>
              <a:ext uri="{FF2B5EF4-FFF2-40B4-BE49-F238E27FC236}">
                <a16:creationId xmlns:a16="http://schemas.microsoft.com/office/drawing/2014/main" id="{8ED66B29-CF26-504C-B687-8926A19A5023}"/>
              </a:ext>
            </a:extLst>
          </p:cNvPr>
          <p:cNvSpPr txBox="1">
            <a:spLocks/>
          </p:cNvSpPr>
          <p:nvPr userDrawn="1"/>
        </p:nvSpPr>
        <p:spPr>
          <a:xfrm>
            <a:off x="1268820" y="1625110"/>
            <a:ext cx="4579087" cy="246221"/>
          </a:xfrm>
          <a:prstGeom prst="rect">
            <a:avLst/>
          </a:prstGeom>
        </p:spPr>
        <p:txBody>
          <a:bodyPr wrap="square" lIns="0" tIns="0" rIns="0" bIns="0" anchor="b">
            <a:spAutoFit/>
          </a:bodyPr>
          <a:lstStyle>
            <a:lvl1pPr algn="l" defTabSz="914400" rtl="0" eaLnBrk="1" latinLnBrk="0" hangingPunct="1">
              <a:lnSpc>
                <a:spcPct val="100000"/>
              </a:lnSpc>
              <a:spcBef>
                <a:spcPct val="0"/>
              </a:spcBef>
              <a:buNone/>
              <a:defRPr sz="2600" b="1" kern="1200" spc="50" baseline="0">
                <a:solidFill>
                  <a:schemeClr val="tx1"/>
                </a:solidFill>
                <a:latin typeface="+mj-lt"/>
                <a:ea typeface="+mj-ea"/>
                <a:cs typeface="+mj-cs"/>
              </a:defRPr>
            </a:lvl1pPr>
          </a:lstStyle>
          <a:p>
            <a:pPr algn="ctr"/>
            <a:r>
              <a:rPr lang="en-US" sz="1600" dirty="0"/>
              <a:t>Chart Title</a:t>
            </a:r>
          </a:p>
        </p:txBody>
      </p:sp>
      <p:sp>
        <p:nvSpPr>
          <p:cNvPr id="29" name="Title 1">
            <a:extLst>
              <a:ext uri="{FF2B5EF4-FFF2-40B4-BE49-F238E27FC236}">
                <a16:creationId xmlns:a16="http://schemas.microsoft.com/office/drawing/2014/main" id="{9AFA9A81-D280-8B4B-9E0D-89A8816ECE1A}"/>
              </a:ext>
            </a:extLst>
          </p:cNvPr>
          <p:cNvSpPr txBox="1">
            <a:spLocks/>
          </p:cNvSpPr>
          <p:nvPr userDrawn="1"/>
        </p:nvSpPr>
        <p:spPr>
          <a:xfrm>
            <a:off x="6344093" y="1625109"/>
            <a:ext cx="4579087" cy="246221"/>
          </a:xfrm>
          <a:prstGeom prst="rect">
            <a:avLst/>
          </a:prstGeom>
        </p:spPr>
        <p:txBody>
          <a:bodyPr wrap="square" lIns="0" tIns="0" rIns="0" bIns="0" anchor="b">
            <a:spAutoFit/>
          </a:bodyPr>
          <a:lstStyle>
            <a:lvl1pPr algn="l" defTabSz="914400" rtl="0" eaLnBrk="1" latinLnBrk="0" hangingPunct="1">
              <a:lnSpc>
                <a:spcPct val="100000"/>
              </a:lnSpc>
              <a:spcBef>
                <a:spcPct val="0"/>
              </a:spcBef>
              <a:buNone/>
              <a:defRPr sz="2600" b="1" kern="1200" spc="50" baseline="0">
                <a:solidFill>
                  <a:schemeClr val="tx1"/>
                </a:solidFill>
                <a:latin typeface="+mj-lt"/>
                <a:ea typeface="+mj-ea"/>
                <a:cs typeface="+mj-cs"/>
              </a:defRPr>
            </a:lvl1pPr>
          </a:lstStyle>
          <a:p>
            <a:pPr algn="ctr"/>
            <a:r>
              <a:rPr lang="en-US" sz="1600" dirty="0"/>
              <a:t>Chart Title</a:t>
            </a:r>
          </a:p>
        </p:txBody>
      </p:sp>
      <p:cxnSp>
        <p:nvCxnSpPr>
          <p:cNvPr id="30" name="Straight Connector 29">
            <a:extLst>
              <a:ext uri="{FF2B5EF4-FFF2-40B4-BE49-F238E27FC236}">
                <a16:creationId xmlns:a16="http://schemas.microsoft.com/office/drawing/2014/main" id="{8415B5F5-9D09-3049-BE86-1D530A61BF31}"/>
              </a:ext>
            </a:extLst>
          </p:cNvPr>
          <p:cNvCxnSpPr>
            <a:cxnSpLocks/>
          </p:cNvCxnSpPr>
          <p:nvPr userDrawn="1"/>
        </p:nvCxnSpPr>
        <p:spPr>
          <a:xfrm>
            <a:off x="5277293" y="3635624"/>
            <a:ext cx="163741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2633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Corp General 3 (Light Blue)">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FF539023-775E-4401-A872-2057686B4E6D}"/>
              </a:ext>
            </a:extLst>
          </p:cNvPr>
          <p:cNvSpPr txBox="1"/>
          <p:nvPr userDrawn="1"/>
        </p:nvSpPr>
        <p:spPr>
          <a:xfrm>
            <a:off x="8176591" y="6384663"/>
            <a:ext cx="2977600" cy="297133"/>
          </a:xfrm>
          <a:prstGeom prst="rect">
            <a:avLst/>
          </a:prstGeom>
          <a:noFill/>
        </p:spPr>
        <p:txBody>
          <a:bodyPr wrap="square" rtlCol="0">
            <a:spAutoFit/>
          </a:bodyPr>
          <a:lstStyle/>
          <a:p>
            <a:pPr marL="0" marR="0" lvl="0" indent="0" algn="r" rtl="0">
              <a:lnSpc>
                <a:spcPct val="150000"/>
              </a:lnSpc>
              <a:spcBef>
                <a:spcPts val="0"/>
              </a:spcBef>
              <a:spcAft>
                <a:spcPts val="0"/>
              </a:spcAft>
              <a:buNone/>
            </a:pPr>
            <a:r>
              <a:rPr lang="en-US" sz="1000" b="0" i="0" u="none" strike="noStrike" cap="none" dirty="0">
                <a:solidFill>
                  <a:schemeClr val="lt1"/>
                </a:solidFill>
                <a:latin typeface="Montserrat Medium"/>
                <a:ea typeface="Montserrat Medium"/>
                <a:cs typeface="Montserrat Medium"/>
                <a:sym typeface="Montserrat Medium"/>
              </a:rPr>
              <a:t>Corporate Office, Canada</a:t>
            </a:r>
            <a:endParaRPr lang="en-US" sz="1000" dirty="0"/>
          </a:p>
        </p:txBody>
      </p:sp>
      <p:sp>
        <p:nvSpPr>
          <p:cNvPr id="13" name="TextBox 12">
            <a:extLst>
              <a:ext uri="{FF2B5EF4-FFF2-40B4-BE49-F238E27FC236}">
                <a16:creationId xmlns:a16="http://schemas.microsoft.com/office/drawing/2014/main" id="{A593CCD6-00D0-4277-A3FC-E937DEBCAFB2}"/>
              </a:ext>
            </a:extLst>
          </p:cNvPr>
          <p:cNvSpPr txBox="1"/>
          <p:nvPr userDrawn="1"/>
        </p:nvSpPr>
        <p:spPr>
          <a:xfrm>
            <a:off x="1037809" y="6386322"/>
            <a:ext cx="3835677" cy="297133"/>
          </a:xfrm>
          <a:prstGeom prst="rect">
            <a:avLst/>
          </a:prstGeom>
          <a:noFill/>
        </p:spPr>
        <p:txBody>
          <a:bodyPr wrap="square" rtlCol="0">
            <a:spAutoFit/>
          </a:bodyPr>
          <a:lstStyle/>
          <a:p>
            <a:pPr>
              <a:lnSpc>
                <a:spcPct val="150000"/>
              </a:lnSpc>
            </a:pPr>
            <a:r>
              <a:rPr lang="en-US" sz="1000" spc="50" dirty="0">
                <a:solidFill>
                  <a:schemeClr val="bg1"/>
                </a:solidFill>
                <a:latin typeface="Montserrat Medium" pitchFamily="2" charset="77"/>
              </a:rPr>
              <a:t>TSX: LUN  Nasdaq Stockholm: LUMI </a:t>
            </a:r>
          </a:p>
        </p:txBody>
      </p:sp>
      <p:pic>
        <p:nvPicPr>
          <p:cNvPr id="15" name="Picture 14">
            <a:extLst>
              <a:ext uri="{FF2B5EF4-FFF2-40B4-BE49-F238E27FC236}">
                <a16:creationId xmlns:a16="http://schemas.microsoft.com/office/drawing/2014/main" id="{DB34DCEA-8091-4ECB-A5D5-A70FB7F220D0}"/>
              </a:ext>
            </a:extLst>
          </p:cNvPr>
          <p:cNvPicPr>
            <a:picLocks noChangeAspect="1"/>
          </p:cNvPicPr>
          <p:nvPr userDrawn="1"/>
        </p:nvPicPr>
        <p:blipFill>
          <a:blip r:embed="rId3"/>
          <a:stretch>
            <a:fillRect/>
          </a:stretch>
        </p:blipFill>
        <p:spPr>
          <a:xfrm>
            <a:off x="3810000" y="2990825"/>
            <a:ext cx="4572000" cy="660400"/>
          </a:xfrm>
          <a:prstGeom prst="rect">
            <a:avLst/>
          </a:prstGeom>
        </p:spPr>
      </p:pic>
      <p:sp>
        <p:nvSpPr>
          <p:cNvPr id="2" name="Title 1">
            <a:extLst>
              <a:ext uri="{FF2B5EF4-FFF2-40B4-BE49-F238E27FC236}">
                <a16:creationId xmlns:a16="http://schemas.microsoft.com/office/drawing/2014/main" id="{6CDD995B-39E7-43A2-9F3A-86F7E4B3D72E}"/>
              </a:ext>
            </a:extLst>
          </p:cNvPr>
          <p:cNvSpPr>
            <a:spLocks noGrp="1"/>
          </p:cNvSpPr>
          <p:nvPr>
            <p:ph type="title" hasCustomPrompt="1"/>
          </p:nvPr>
        </p:nvSpPr>
        <p:spPr>
          <a:xfrm>
            <a:off x="3128109" y="3942978"/>
            <a:ext cx="5935783" cy="221599"/>
          </a:xfrm>
          <a:prstGeom prst="rect">
            <a:avLst/>
          </a:prstGeom>
        </p:spPr>
        <p:txBody>
          <a:bodyPr wrap="square" lIns="0" tIns="0" rIns="0" bIns="0" anchor="b">
            <a:noAutofit/>
          </a:bodyPr>
          <a:lstStyle>
            <a:lvl1pPr algn="ctr">
              <a:lnSpc>
                <a:spcPct val="100000"/>
              </a:lnSpc>
              <a:defRPr sz="1600" b="1" spc="50" baseline="0">
                <a:solidFill>
                  <a:schemeClr val="bg1"/>
                </a:solidFill>
              </a:defRPr>
            </a:lvl1pPr>
          </a:lstStyle>
          <a:p>
            <a:r>
              <a:rPr lang="en-US" dirty="0"/>
              <a:t>Presentation Title</a:t>
            </a:r>
          </a:p>
        </p:txBody>
      </p:sp>
      <p:sp>
        <p:nvSpPr>
          <p:cNvPr id="3" name="Subtitle 2">
            <a:extLst>
              <a:ext uri="{FF2B5EF4-FFF2-40B4-BE49-F238E27FC236}">
                <a16:creationId xmlns:a16="http://schemas.microsoft.com/office/drawing/2014/main" id="{77FDA341-0875-45A2-B06B-1B41C24E4DB8}"/>
              </a:ext>
            </a:extLst>
          </p:cNvPr>
          <p:cNvSpPr>
            <a:spLocks noGrp="1"/>
          </p:cNvSpPr>
          <p:nvPr>
            <p:ph type="subTitle" idx="1" hasCustomPrompt="1"/>
          </p:nvPr>
        </p:nvSpPr>
        <p:spPr>
          <a:xfrm>
            <a:off x="3128109" y="4234465"/>
            <a:ext cx="5935783" cy="166199"/>
          </a:xfrm>
          <a:prstGeom prst="rect">
            <a:avLst/>
          </a:prstGeom>
        </p:spPr>
        <p:txBody>
          <a:bodyPr wrap="square" lIns="0" tIns="0" rIns="0" bIns="0">
            <a:noAutofit/>
          </a:bodyPr>
          <a:lstStyle>
            <a:lvl1pPr marL="0" indent="0" algn="ctr">
              <a:lnSpc>
                <a:spcPct val="100000"/>
              </a:lnSpc>
              <a:buNone/>
              <a:defRPr sz="1200" spc="50" baseline="0">
                <a:solidFill>
                  <a:schemeClr val="bg1"/>
                </a:solidFill>
                <a:latin typeface="Montserrat Medium" panose="000006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Date</a:t>
            </a:r>
          </a:p>
        </p:txBody>
      </p:sp>
    </p:spTree>
    <p:extLst>
      <p:ext uri="{BB962C8B-B14F-4D97-AF65-F5344CB8AC3E}">
        <p14:creationId xmlns:p14="http://schemas.microsoft.com/office/powerpoint/2010/main" val="2596861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Detailed Char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Detailed Chart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21" name="Content Placeholder 2">
            <a:extLst>
              <a:ext uri="{FF2B5EF4-FFF2-40B4-BE49-F238E27FC236}">
                <a16:creationId xmlns:a16="http://schemas.microsoft.com/office/drawing/2014/main" id="{7B83FA0E-E021-4C62-947C-56FC919045A9}"/>
              </a:ext>
            </a:extLst>
          </p:cNvPr>
          <p:cNvSpPr>
            <a:spLocks noGrp="1"/>
          </p:cNvSpPr>
          <p:nvPr>
            <p:ph idx="1" hasCustomPrompt="1"/>
          </p:nvPr>
        </p:nvSpPr>
        <p:spPr>
          <a:xfrm>
            <a:off x="657225" y="1734811"/>
            <a:ext cx="5029200" cy="215444"/>
          </a:xfrm>
          <a:prstGeom prst="rect">
            <a:avLst/>
          </a:prstGeom>
        </p:spPr>
        <p:txBody>
          <a:bodyPr wrap="square" lIns="0" tIns="0" rIns="0" bIns="0" anchor="b">
            <a:noAutofit/>
          </a:bodyPr>
          <a:lstStyle>
            <a:lvl1pPr marL="0" indent="0">
              <a:lnSpc>
                <a:spcPct val="100000"/>
              </a:lnSpc>
              <a:buNone/>
              <a:defRPr sz="1500" b="1" cap="none" baseline="0">
                <a:solidFill>
                  <a:schemeClr val="accent1"/>
                </a:solidFill>
                <a:latin typeface="+mj-lt"/>
              </a:defRPr>
            </a:lvl1pPr>
          </a:lstStyle>
          <a:p>
            <a:pPr lvl="0"/>
            <a:r>
              <a:rPr lang="en-US"/>
              <a:t>Detailed Title</a:t>
            </a:r>
            <a:endParaRPr lang="en-US" dirty="0"/>
          </a:p>
        </p:txBody>
      </p:sp>
      <p:sp>
        <p:nvSpPr>
          <p:cNvPr id="25" name="Content Placeholder 2">
            <a:extLst>
              <a:ext uri="{FF2B5EF4-FFF2-40B4-BE49-F238E27FC236}">
                <a16:creationId xmlns:a16="http://schemas.microsoft.com/office/drawing/2014/main" id="{2FE6AA91-0178-489C-9420-B9D5F736AB82}"/>
              </a:ext>
            </a:extLst>
          </p:cNvPr>
          <p:cNvSpPr>
            <a:spLocks noGrp="1"/>
          </p:cNvSpPr>
          <p:nvPr>
            <p:ph idx="13" hasCustomPrompt="1"/>
          </p:nvPr>
        </p:nvSpPr>
        <p:spPr>
          <a:xfrm>
            <a:off x="657225" y="2084020"/>
            <a:ext cx="5029200" cy="203261"/>
          </a:xfrm>
          <a:prstGeom prst="rect">
            <a:avLst/>
          </a:prstGeom>
        </p:spPr>
        <p:txBody>
          <a:bodyPr wrap="square" lIns="0" tIns="0" rIns="0" bIns="0">
            <a:spAutoFit/>
          </a:bodyPr>
          <a:lstStyle>
            <a:lvl1pPr marL="171450" indent="-171450">
              <a:lnSpc>
                <a:spcPts val="1700"/>
              </a:lnSpc>
              <a:spcBef>
                <a:spcPts val="600"/>
              </a:spcBef>
              <a:spcAft>
                <a:spcPts val="600"/>
              </a:spcAft>
              <a:buFont typeface="Arial" panose="020B0604020202020204" pitchFamily="34" charset="0"/>
              <a:buChar char="•"/>
              <a:defRPr sz="1200">
                <a:latin typeface="+mn-lt"/>
              </a:defRPr>
            </a:lvl1pPr>
          </a:lstStyle>
          <a:p>
            <a:pPr lvl="0"/>
            <a:r>
              <a:rPr lang="sv-SE" dirty="0"/>
              <a:t>Bullet #1 text</a:t>
            </a:r>
          </a:p>
        </p:txBody>
      </p:sp>
      <p:sp>
        <p:nvSpPr>
          <p:cNvPr id="33" name="Content Placeholder 2">
            <a:extLst>
              <a:ext uri="{FF2B5EF4-FFF2-40B4-BE49-F238E27FC236}">
                <a16:creationId xmlns:a16="http://schemas.microsoft.com/office/drawing/2014/main" id="{34C23B8B-1BD8-406B-8CC8-E118138E7586}"/>
              </a:ext>
            </a:extLst>
          </p:cNvPr>
          <p:cNvSpPr>
            <a:spLocks noGrp="1"/>
          </p:cNvSpPr>
          <p:nvPr>
            <p:ph idx="14" hasCustomPrompt="1"/>
          </p:nvPr>
        </p:nvSpPr>
        <p:spPr>
          <a:xfrm>
            <a:off x="657225" y="3254274"/>
            <a:ext cx="5029200" cy="215444"/>
          </a:xfrm>
          <a:prstGeom prst="rect">
            <a:avLst/>
          </a:prstGeom>
        </p:spPr>
        <p:txBody>
          <a:bodyPr wrap="square" lIns="0" tIns="0" rIns="0" bIns="0" anchor="b">
            <a:noAutofit/>
          </a:bodyPr>
          <a:lstStyle>
            <a:lvl1pPr marL="0" indent="0">
              <a:lnSpc>
                <a:spcPct val="100000"/>
              </a:lnSpc>
              <a:buNone/>
              <a:defRPr sz="1500" b="1" cap="none" baseline="0">
                <a:solidFill>
                  <a:schemeClr val="accent1"/>
                </a:solidFill>
                <a:latin typeface="+mj-lt"/>
              </a:defRPr>
            </a:lvl1pPr>
          </a:lstStyle>
          <a:p>
            <a:pPr lvl="0"/>
            <a:r>
              <a:rPr lang="en-US"/>
              <a:t>Detailed Title</a:t>
            </a:r>
            <a:endParaRPr lang="en-US" dirty="0"/>
          </a:p>
        </p:txBody>
      </p:sp>
      <p:sp>
        <p:nvSpPr>
          <p:cNvPr id="34" name="Content Placeholder 2">
            <a:extLst>
              <a:ext uri="{FF2B5EF4-FFF2-40B4-BE49-F238E27FC236}">
                <a16:creationId xmlns:a16="http://schemas.microsoft.com/office/drawing/2014/main" id="{EED9E50D-D1CE-4DD1-A114-173ADE554D43}"/>
              </a:ext>
            </a:extLst>
          </p:cNvPr>
          <p:cNvSpPr>
            <a:spLocks noGrp="1"/>
          </p:cNvSpPr>
          <p:nvPr>
            <p:ph idx="15" hasCustomPrompt="1"/>
          </p:nvPr>
        </p:nvSpPr>
        <p:spPr>
          <a:xfrm>
            <a:off x="657225" y="3603483"/>
            <a:ext cx="5029200" cy="947054"/>
          </a:xfrm>
          <a:prstGeom prst="rect">
            <a:avLst/>
          </a:prstGeom>
        </p:spPr>
        <p:txBody>
          <a:bodyPr wrap="square" lIns="0" tIns="0" rIns="0" bIns="0">
            <a:spAutoFit/>
          </a:bodyPr>
          <a:lstStyle>
            <a:lvl1pPr marL="171450" indent="-171450">
              <a:lnSpc>
                <a:spcPts val="1700"/>
              </a:lnSpc>
              <a:spcBef>
                <a:spcPts val="600"/>
              </a:spcBef>
              <a:spcAft>
                <a:spcPts val="6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sp>
        <p:nvSpPr>
          <p:cNvPr id="40" name="Content Placeholder 2">
            <a:extLst>
              <a:ext uri="{FF2B5EF4-FFF2-40B4-BE49-F238E27FC236}">
                <a16:creationId xmlns:a16="http://schemas.microsoft.com/office/drawing/2014/main" id="{9C5822E0-25D4-4C0A-9A5E-EC0AD797A9EC}"/>
              </a:ext>
            </a:extLst>
          </p:cNvPr>
          <p:cNvSpPr>
            <a:spLocks noGrp="1"/>
          </p:cNvSpPr>
          <p:nvPr>
            <p:ph idx="25" hasCustomPrompt="1"/>
          </p:nvPr>
        </p:nvSpPr>
        <p:spPr>
          <a:xfrm>
            <a:off x="660177" y="5986888"/>
            <a:ext cx="9328601" cy="246221"/>
          </a:xfrm>
          <a:prstGeom prst="rect">
            <a:avLst/>
          </a:prstGeom>
        </p:spPr>
        <p:txBody>
          <a:bodyPr wrap="square" lIns="0" tIns="0" rIns="0" bIns="0" anchor="b">
            <a:spAutoFit/>
          </a:bodyPr>
          <a:lstStyle>
            <a:lvl1pPr marL="0" indent="0">
              <a:lnSpc>
                <a:spcPct val="100000"/>
              </a:lnSpc>
              <a:spcBef>
                <a:spcPts val="0"/>
              </a:spcBef>
              <a:buNone/>
              <a:defRPr sz="800">
                <a:latin typeface="+mn-lt"/>
              </a:defRPr>
            </a:lvl1pPr>
          </a:lstStyle>
          <a:p>
            <a:pPr lvl="0"/>
            <a:r>
              <a:rPr lang="en-US"/>
              <a:t>1. Footnote #1</a:t>
            </a:r>
            <a:br>
              <a:rPr lang="en-US"/>
            </a:br>
            <a:r>
              <a:rPr lang="en-US"/>
              <a:t>2. Footnote #2 </a:t>
            </a:r>
          </a:p>
        </p:txBody>
      </p:sp>
      <p:sp>
        <p:nvSpPr>
          <p:cNvPr id="12" name="Content Placeholder 2">
            <a:extLst>
              <a:ext uri="{FF2B5EF4-FFF2-40B4-BE49-F238E27FC236}">
                <a16:creationId xmlns:a16="http://schemas.microsoft.com/office/drawing/2014/main" id="{86D48EE4-6890-4CDE-8298-EC9AB3C9D05F}"/>
              </a:ext>
            </a:extLst>
          </p:cNvPr>
          <p:cNvSpPr>
            <a:spLocks noGrp="1"/>
          </p:cNvSpPr>
          <p:nvPr>
            <p:ph idx="26" hasCustomPrompt="1"/>
          </p:nvPr>
        </p:nvSpPr>
        <p:spPr>
          <a:xfrm>
            <a:off x="10782301" y="1797585"/>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13" name="Content Placeholder 2">
            <a:extLst>
              <a:ext uri="{FF2B5EF4-FFF2-40B4-BE49-F238E27FC236}">
                <a16:creationId xmlns:a16="http://schemas.microsoft.com/office/drawing/2014/main" id="{6BCE9F4E-06F5-47D2-A51F-6EF7EEF2706B}"/>
              </a:ext>
            </a:extLst>
          </p:cNvPr>
          <p:cNvSpPr>
            <a:spLocks noGrp="1"/>
          </p:cNvSpPr>
          <p:nvPr>
            <p:ph idx="27" hasCustomPrompt="1"/>
          </p:nvPr>
        </p:nvSpPr>
        <p:spPr>
          <a:xfrm>
            <a:off x="10782301" y="2079126"/>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14" name="Content Placeholder 2">
            <a:extLst>
              <a:ext uri="{FF2B5EF4-FFF2-40B4-BE49-F238E27FC236}">
                <a16:creationId xmlns:a16="http://schemas.microsoft.com/office/drawing/2014/main" id="{F281DB44-BD97-4624-A456-7BF1FE6AA790}"/>
              </a:ext>
            </a:extLst>
          </p:cNvPr>
          <p:cNvSpPr>
            <a:spLocks noGrp="1"/>
          </p:cNvSpPr>
          <p:nvPr>
            <p:ph idx="28" hasCustomPrompt="1"/>
          </p:nvPr>
        </p:nvSpPr>
        <p:spPr>
          <a:xfrm>
            <a:off x="10782301" y="2360667"/>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15" name="Content Placeholder 2">
            <a:extLst>
              <a:ext uri="{FF2B5EF4-FFF2-40B4-BE49-F238E27FC236}">
                <a16:creationId xmlns:a16="http://schemas.microsoft.com/office/drawing/2014/main" id="{821E22E9-D9D6-47B9-AE82-93D6CE4F7B0A}"/>
              </a:ext>
            </a:extLst>
          </p:cNvPr>
          <p:cNvSpPr>
            <a:spLocks noGrp="1"/>
          </p:cNvSpPr>
          <p:nvPr>
            <p:ph idx="29" hasCustomPrompt="1"/>
          </p:nvPr>
        </p:nvSpPr>
        <p:spPr>
          <a:xfrm>
            <a:off x="7549701" y="1360068"/>
            <a:ext cx="4075230" cy="246221"/>
          </a:xfrm>
          <a:prstGeom prst="rect">
            <a:avLst/>
          </a:prstGeom>
        </p:spPr>
        <p:txBody>
          <a:bodyPr wrap="square" lIns="0" tIns="0" rIns="0" bIns="0" anchor="b" anchorCtr="0">
            <a:noAutofit/>
          </a:bodyPr>
          <a:lstStyle>
            <a:lvl1pPr marL="0" indent="0">
              <a:lnSpc>
                <a:spcPct val="100000"/>
              </a:lnSpc>
              <a:buNone/>
              <a:defRPr sz="1600" b="1" cap="none" spc="0" baseline="0">
                <a:solidFill>
                  <a:schemeClr val="tx1"/>
                </a:solidFill>
                <a:latin typeface="+mj-lt"/>
              </a:defRPr>
            </a:lvl1pPr>
          </a:lstStyle>
          <a:p>
            <a:pPr lvl="0"/>
            <a:r>
              <a:rPr lang="en-US" dirty="0"/>
              <a:t>Insert Chart Title</a:t>
            </a:r>
          </a:p>
        </p:txBody>
      </p:sp>
      <p:sp>
        <p:nvSpPr>
          <p:cNvPr id="16" name="Content Placeholder 2">
            <a:extLst>
              <a:ext uri="{FF2B5EF4-FFF2-40B4-BE49-F238E27FC236}">
                <a16:creationId xmlns:a16="http://schemas.microsoft.com/office/drawing/2014/main" id="{F8ABF605-5D05-4544-AF35-C8BB56B198C3}"/>
              </a:ext>
            </a:extLst>
          </p:cNvPr>
          <p:cNvSpPr>
            <a:spLocks noGrp="1"/>
          </p:cNvSpPr>
          <p:nvPr>
            <p:ph idx="30" hasCustomPrompt="1"/>
          </p:nvPr>
        </p:nvSpPr>
        <p:spPr>
          <a:xfrm>
            <a:off x="7549701" y="1797585"/>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17" name="Content Placeholder 2">
            <a:extLst>
              <a:ext uri="{FF2B5EF4-FFF2-40B4-BE49-F238E27FC236}">
                <a16:creationId xmlns:a16="http://schemas.microsoft.com/office/drawing/2014/main" id="{D5A8B0CD-5A21-46F6-9448-2C21FFC40380}"/>
              </a:ext>
            </a:extLst>
          </p:cNvPr>
          <p:cNvSpPr>
            <a:spLocks noGrp="1"/>
          </p:cNvSpPr>
          <p:nvPr>
            <p:ph idx="31" hasCustomPrompt="1"/>
          </p:nvPr>
        </p:nvSpPr>
        <p:spPr>
          <a:xfrm>
            <a:off x="7549701" y="2079126"/>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18" name="Content Placeholder 2">
            <a:extLst>
              <a:ext uri="{FF2B5EF4-FFF2-40B4-BE49-F238E27FC236}">
                <a16:creationId xmlns:a16="http://schemas.microsoft.com/office/drawing/2014/main" id="{9239D4EA-0484-4D77-A37E-256CCE95B417}"/>
              </a:ext>
            </a:extLst>
          </p:cNvPr>
          <p:cNvSpPr>
            <a:spLocks noGrp="1"/>
          </p:cNvSpPr>
          <p:nvPr>
            <p:ph idx="32" hasCustomPrompt="1"/>
          </p:nvPr>
        </p:nvSpPr>
        <p:spPr>
          <a:xfrm>
            <a:off x="7549701" y="2360667"/>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3</a:t>
            </a:r>
          </a:p>
        </p:txBody>
      </p:sp>
      <p:sp>
        <p:nvSpPr>
          <p:cNvPr id="19" name="Content Placeholder 2">
            <a:extLst>
              <a:ext uri="{FF2B5EF4-FFF2-40B4-BE49-F238E27FC236}">
                <a16:creationId xmlns:a16="http://schemas.microsoft.com/office/drawing/2014/main" id="{64449F32-7ADE-443C-B4C1-A43442E2EA5E}"/>
              </a:ext>
            </a:extLst>
          </p:cNvPr>
          <p:cNvSpPr>
            <a:spLocks noGrp="1"/>
          </p:cNvSpPr>
          <p:nvPr>
            <p:ph idx="35" hasCustomPrompt="1"/>
          </p:nvPr>
        </p:nvSpPr>
        <p:spPr>
          <a:xfrm>
            <a:off x="10782301" y="3768372"/>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20" name="Content Placeholder 2">
            <a:extLst>
              <a:ext uri="{FF2B5EF4-FFF2-40B4-BE49-F238E27FC236}">
                <a16:creationId xmlns:a16="http://schemas.microsoft.com/office/drawing/2014/main" id="{D9ED8A08-E1E8-4CF9-B2E7-4DC7B739F8CD}"/>
              </a:ext>
            </a:extLst>
          </p:cNvPr>
          <p:cNvSpPr>
            <a:spLocks noGrp="1"/>
          </p:cNvSpPr>
          <p:nvPr>
            <p:ph idx="36" hasCustomPrompt="1"/>
          </p:nvPr>
        </p:nvSpPr>
        <p:spPr>
          <a:xfrm>
            <a:off x="10782301" y="4049913"/>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22" name="Content Placeholder 2">
            <a:extLst>
              <a:ext uri="{FF2B5EF4-FFF2-40B4-BE49-F238E27FC236}">
                <a16:creationId xmlns:a16="http://schemas.microsoft.com/office/drawing/2014/main" id="{A28AB649-CDB0-4A8C-8E60-099B17E44015}"/>
              </a:ext>
            </a:extLst>
          </p:cNvPr>
          <p:cNvSpPr>
            <a:spLocks noGrp="1"/>
          </p:cNvSpPr>
          <p:nvPr>
            <p:ph idx="37" hasCustomPrompt="1"/>
          </p:nvPr>
        </p:nvSpPr>
        <p:spPr>
          <a:xfrm>
            <a:off x="10782301" y="4331454"/>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23" name="Content Placeholder 2">
            <a:extLst>
              <a:ext uri="{FF2B5EF4-FFF2-40B4-BE49-F238E27FC236}">
                <a16:creationId xmlns:a16="http://schemas.microsoft.com/office/drawing/2014/main" id="{3B197ADB-B33D-488B-929C-627516793B63}"/>
              </a:ext>
            </a:extLst>
          </p:cNvPr>
          <p:cNvSpPr>
            <a:spLocks noGrp="1"/>
          </p:cNvSpPr>
          <p:nvPr>
            <p:ph idx="38" hasCustomPrompt="1"/>
          </p:nvPr>
        </p:nvSpPr>
        <p:spPr>
          <a:xfrm>
            <a:off x="7549701" y="3486831"/>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26" name="Content Placeholder 2">
            <a:extLst>
              <a:ext uri="{FF2B5EF4-FFF2-40B4-BE49-F238E27FC236}">
                <a16:creationId xmlns:a16="http://schemas.microsoft.com/office/drawing/2014/main" id="{D658A285-CAD3-4698-A6AB-44218E336A43}"/>
              </a:ext>
            </a:extLst>
          </p:cNvPr>
          <p:cNvSpPr>
            <a:spLocks noGrp="1"/>
          </p:cNvSpPr>
          <p:nvPr>
            <p:ph idx="39" hasCustomPrompt="1"/>
          </p:nvPr>
        </p:nvSpPr>
        <p:spPr>
          <a:xfrm>
            <a:off x="10782301" y="3486831"/>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27" name="Content Placeholder 2">
            <a:extLst>
              <a:ext uri="{FF2B5EF4-FFF2-40B4-BE49-F238E27FC236}">
                <a16:creationId xmlns:a16="http://schemas.microsoft.com/office/drawing/2014/main" id="{722F5B28-8B8C-478E-B3DC-16A172587050}"/>
              </a:ext>
            </a:extLst>
          </p:cNvPr>
          <p:cNvSpPr>
            <a:spLocks noGrp="1"/>
          </p:cNvSpPr>
          <p:nvPr>
            <p:ph idx="42" hasCustomPrompt="1"/>
          </p:nvPr>
        </p:nvSpPr>
        <p:spPr>
          <a:xfrm>
            <a:off x="7549701" y="3768372"/>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28" name="Content Placeholder 2">
            <a:extLst>
              <a:ext uri="{FF2B5EF4-FFF2-40B4-BE49-F238E27FC236}">
                <a16:creationId xmlns:a16="http://schemas.microsoft.com/office/drawing/2014/main" id="{FED85656-CBD8-4F85-85D3-257BF8C8444C}"/>
              </a:ext>
            </a:extLst>
          </p:cNvPr>
          <p:cNvSpPr>
            <a:spLocks noGrp="1"/>
          </p:cNvSpPr>
          <p:nvPr>
            <p:ph idx="43" hasCustomPrompt="1"/>
          </p:nvPr>
        </p:nvSpPr>
        <p:spPr>
          <a:xfrm>
            <a:off x="7549701" y="4049913"/>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29" name="Content Placeholder 2">
            <a:extLst>
              <a:ext uri="{FF2B5EF4-FFF2-40B4-BE49-F238E27FC236}">
                <a16:creationId xmlns:a16="http://schemas.microsoft.com/office/drawing/2014/main" id="{6B97AF68-508E-4296-ACAC-701E6E57D4DF}"/>
              </a:ext>
            </a:extLst>
          </p:cNvPr>
          <p:cNvSpPr>
            <a:spLocks noGrp="1"/>
          </p:cNvSpPr>
          <p:nvPr>
            <p:ph idx="44" hasCustomPrompt="1"/>
          </p:nvPr>
        </p:nvSpPr>
        <p:spPr>
          <a:xfrm>
            <a:off x="7549701" y="4331454"/>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3</a:t>
            </a:r>
          </a:p>
        </p:txBody>
      </p:sp>
      <p:sp>
        <p:nvSpPr>
          <p:cNvPr id="30" name="Content Placeholder 2">
            <a:extLst>
              <a:ext uri="{FF2B5EF4-FFF2-40B4-BE49-F238E27FC236}">
                <a16:creationId xmlns:a16="http://schemas.microsoft.com/office/drawing/2014/main" id="{72455CDD-7E8C-47D0-BCE5-EDF05946414D}"/>
              </a:ext>
            </a:extLst>
          </p:cNvPr>
          <p:cNvSpPr>
            <a:spLocks noGrp="1"/>
          </p:cNvSpPr>
          <p:nvPr>
            <p:ph idx="52" hasCustomPrompt="1"/>
          </p:nvPr>
        </p:nvSpPr>
        <p:spPr>
          <a:xfrm>
            <a:off x="10782301" y="4894536"/>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31" name="Content Placeholder 2">
            <a:extLst>
              <a:ext uri="{FF2B5EF4-FFF2-40B4-BE49-F238E27FC236}">
                <a16:creationId xmlns:a16="http://schemas.microsoft.com/office/drawing/2014/main" id="{7F98124D-B3E7-42F3-86FE-92792BC51615}"/>
              </a:ext>
            </a:extLst>
          </p:cNvPr>
          <p:cNvSpPr>
            <a:spLocks noGrp="1"/>
          </p:cNvSpPr>
          <p:nvPr>
            <p:ph idx="54" hasCustomPrompt="1"/>
          </p:nvPr>
        </p:nvSpPr>
        <p:spPr>
          <a:xfrm>
            <a:off x="7549701" y="4894536"/>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32" name="Content Placeholder 2">
            <a:extLst>
              <a:ext uri="{FF2B5EF4-FFF2-40B4-BE49-F238E27FC236}">
                <a16:creationId xmlns:a16="http://schemas.microsoft.com/office/drawing/2014/main" id="{3520D08F-68DE-43B0-B4B3-DE79477C5964}"/>
              </a:ext>
            </a:extLst>
          </p:cNvPr>
          <p:cNvSpPr>
            <a:spLocks noGrp="1"/>
          </p:cNvSpPr>
          <p:nvPr>
            <p:ph idx="59" hasCustomPrompt="1"/>
          </p:nvPr>
        </p:nvSpPr>
        <p:spPr>
          <a:xfrm>
            <a:off x="10782301" y="5176077"/>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35" name="Content Placeholder 2">
            <a:extLst>
              <a:ext uri="{FF2B5EF4-FFF2-40B4-BE49-F238E27FC236}">
                <a16:creationId xmlns:a16="http://schemas.microsoft.com/office/drawing/2014/main" id="{B5E44EFF-34C8-46B7-BB5B-99C9B945C8C4}"/>
              </a:ext>
            </a:extLst>
          </p:cNvPr>
          <p:cNvSpPr>
            <a:spLocks noGrp="1"/>
          </p:cNvSpPr>
          <p:nvPr>
            <p:ph idx="60" hasCustomPrompt="1"/>
          </p:nvPr>
        </p:nvSpPr>
        <p:spPr>
          <a:xfrm>
            <a:off x="7549701" y="5176077"/>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36" name="Content Placeholder 2">
            <a:extLst>
              <a:ext uri="{FF2B5EF4-FFF2-40B4-BE49-F238E27FC236}">
                <a16:creationId xmlns:a16="http://schemas.microsoft.com/office/drawing/2014/main" id="{D1F886BB-B54D-4035-BB23-CCCCD40010B1}"/>
              </a:ext>
            </a:extLst>
          </p:cNvPr>
          <p:cNvSpPr>
            <a:spLocks noGrp="1"/>
          </p:cNvSpPr>
          <p:nvPr>
            <p:ph idx="61" hasCustomPrompt="1"/>
          </p:nvPr>
        </p:nvSpPr>
        <p:spPr>
          <a:xfrm>
            <a:off x="10782301" y="2642208"/>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38" name="Content Placeholder 2">
            <a:extLst>
              <a:ext uri="{FF2B5EF4-FFF2-40B4-BE49-F238E27FC236}">
                <a16:creationId xmlns:a16="http://schemas.microsoft.com/office/drawing/2014/main" id="{2100FD5D-EA67-4934-8F2E-35F37E2D5B8E}"/>
              </a:ext>
            </a:extLst>
          </p:cNvPr>
          <p:cNvSpPr>
            <a:spLocks noGrp="1"/>
          </p:cNvSpPr>
          <p:nvPr>
            <p:ph idx="62" hasCustomPrompt="1"/>
          </p:nvPr>
        </p:nvSpPr>
        <p:spPr>
          <a:xfrm>
            <a:off x="7549701" y="2642208"/>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4</a:t>
            </a:r>
          </a:p>
        </p:txBody>
      </p:sp>
      <p:cxnSp>
        <p:nvCxnSpPr>
          <p:cNvPr id="39" name="Straight Connector 38">
            <a:extLst>
              <a:ext uri="{FF2B5EF4-FFF2-40B4-BE49-F238E27FC236}">
                <a16:creationId xmlns:a16="http://schemas.microsoft.com/office/drawing/2014/main" id="{2B508934-8A21-446B-8EBE-1BC157EBB455}"/>
              </a:ext>
            </a:extLst>
          </p:cNvPr>
          <p:cNvCxnSpPr>
            <a:cxnSpLocks/>
          </p:cNvCxnSpPr>
          <p:nvPr userDrawn="1"/>
        </p:nvCxnSpPr>
        <p:spPr>
          <a:xfrm>
            <a:off x="7549701" y="1682236"/>
            <a:ext cx="4075230" cy="0"/>
          </a:xfrm>
          <a:prstGeom prst="line">
            <a:avLst/>
          </a:prstGeom>
          <a:ln w="349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1" name="Content Placeholder 2">
            <a:extLst>
              <a:ext uri="{FF2B5EF4-FFF2-40B4-BE49-F238E27FC236}">
                <a16:creationId xmlns:a16="http://schemas.microsoft.com/office/drawing/2014/main" id="{078AE497-80B0-4A4A-9771-F4C5066BC447}"/>
              </a:ext>
            </a:extLst>
          </p:cNvPr>
          <p:cNvSpPr>
            <a:spLocks noGrp="1"/>
          </p:cNvSpPr>
          <p:nvPr>
            <p:ph idx="63" hasCustomPrompt="1"/>
          </p:nvPr>
        </p:nvSpPr>
        <p:spPr>
          <a:xfrm>
            <a:off x="10782301" y="2923749"/>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2" name="Content Placeholder 2">
            <a:extLst>
              <a:ext uri="{FF2B5EF4-FFF2-40B4-BE49-F238E27FC236}">
                <a16:creationId xmlns:a16="http://schemas.microsoft.com/office/drawing/2014/main" id="{DB0B807B-7B2E-4596-92FB-D86EBC2F5E7B}"/>
              </a:ext>
            </a:extLst>
          </p:cNvPr>
          <p:cNvSpPr>
            <a:spLocks noGrp="1"/>
          </p:cNvSpPr>
          <p:nvPr>
            <p:ph idx="64" hasCustomPrompt="1"/>
          </p:nvPr>
        </p:nvSpPr>
        <p:spPr>
          <a:xfrm>
            <a:off x="7549701" y="2923749"/>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5</a:t>
            </a:r>
          </a:p>
        </p:txBody>
      </p:sp>
      <p:sp>
        <p:nvSpPr>
          <p:cNvPr id="43" name="Content Placeholder 2">
            <a:extLst>
              <a:ext uri="{FF2B5EF4-FFF2-40B4-BE49-F238E27FC236}">
                <a16:creationId xmlns:a16="http://schemas.microsoft.com/office/drawing/2014/main" id="{C2547367-930D-4D4C-B6C1-1C49B7BB0660}"/>
              </a:ext>
            </a:extLst>
          </p:cNvPr>
          <p:cNvSpPr>
            <a:spLocks noGrp="1"/>
          </p:cNvSpPr>
          <p:nvPr>
            <p:ph idx="65" hasCustomPrompt="1"/>
          </p:nvPr>
        </p:nvSpPr>
        <p:spPr>
          <a:xfrm>
            <a:off x="10782301" y="3205290"/>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4" name="Content Placeholder 2">
            <a:extLst>
              <a:ext uri="{FF2B5EF4-FFF2-40B4-BE49-F238E27FC236}">
                <a16:creationId xmlns:a16="http://schemas.microsoft.com/office/drawing/2014/main" id="{0D9F94EB-F85A-485E-96E2-3E21265689B6}"/>
              </a:ext>
            </a:extLst>
          </p:cNvPr>
          <p:cNvSpPr>
            <a:spLocks noGrp="1"/>
          </p:cNvSpPr>
          <p:nvPr>
            <p:ph idx="66" hasCustomPrompt="1"/>
          </p:nvPr>
        </p:nvSpPr>
        <p:spPr>
          <a:xfrm>
            <a:off x="7549701" y="3205290"/>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6</a:t>
            </a:r>
          </a:p>
        </p:txBody>
      </p:sp>
      <p:sp>
        <p:nvSpPr>
          <p:cNvPr id="45" name="Content Placeholder 2">
            <a:extLst>
              <a:ext uri="{FF2B5EF4-FFF2-40B4-BE49-F238E27FC236}">
                <a16:creationId xmlns:a16="http://schemas.microsoft.com/office/drawing/2014/main" id="{14801453-0F36-411D-A233-9A362EFD4628}"/>
              </a:ext>
            </a:extLst>
          </p:cNvPr>
          <p:cNvSpPr>
            <a:spLocks noGrp="1"/>
          </p:cNvSpPr>
          <p:nvPr>
            <p:ph idx="67" hasCustomPrompt="1"/>
          </p:nvPr>
        </p:nvSpPr>
        <p:spPr>
          <a:xfrm>
            <a:off x="7549701" y="4612995"/>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46" name="Content Placeholder 2">
            <a:extLst>
              <a:ext uri="{FF2B5EF4-FFF2-40B4-BE49-F238E27FC236}">
                <a16:creationId xmlns:a16="http://schemas.microsoft.com/office/drawing/2014/main" id="{0E30B3E1-E1C2-4086-B0B2-BBE642FCAFB9}"/>
              </a:ext>
            </a:extLst>
          </p:cNvPr>
          <p:cNvSpPr>
            <a:spLocks noGrp="1"/>
          </p:cNvSpPr>
          <p:nvPr>
            <p:ph idx="68" hasCustomPrompt="1"/>
          </p:nvPr>
        </p:nvSpPr>
        <p:spPr>
          <a:xfrm>
            <a:off x="10782301" y="4612995"/>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47" name="Content Placeholder 2">
            <a:extLst>
              <a:ext uri="{FF2B5EF4-FFF2-40B4-BE49-F238E27FC236}">
                <a16:creationId xmlns:a16="http://schemas.microsoft.com/office/drawing/2014/main" id="{C1AB6C99-9CFD-43F0-AF43-642AD9A66A89}"/>
              </a:ext>
            </a:extLst>
          </p:cNvPr>
          <p:cNvSpPr>
            <a:spLocks noGrp="1"/>
          </p:cNvSpPr>
          <p:nvPr>
            <p:ph idx="69" hasCustomPrompt="1"/>
          </p:nvPr>
        </p:nvSpPr>
        <p:spPr>
          <a:xfrm>
            <a:off x="7549701" y="5457618"/>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Subtotal </a:t>
            </a:r>
          </a:p>
        </p:txBody>
      </p:sp>
      <p:sp>
        <p:nvSpPr>
          <p:cNvPr id="48" name="Content Placeholder 2">
            <a:extLst>
              <a:ext uri="{FF2B5EF4-FFF2-40B4-BE49-F238E27FC236}">
                <a16:creationId xmlns:a16="http://schemas.microsoft.com/office/drawing/2014/main" id="{DFD3D715-42C1-4803-A11B-7536C56B7CF2}"/>
              </a:ext>
            </a:extLst>
          </p:cNvPr>
          <p:cNvSpPr>
            <a:spLocks noGrp="1"/>
          </p:cNvSpPr>
          <p:nvPr>
            <p:ph idx="70" hasCustomPrompt="1"/>
          </p:nvPr>
        </p:nvSpPr>
        <p:spPr>
          <a:xfrm>
            <a:off x="10782301" y="5457618"/>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49" name="Content Placeholder 2">
            <a:extLst>
              <a:ext uri="{FF2B5EF4-FFF2-40B4-BE49-F238E27FC236}">
                <a16:creationId xmlns:a16="http://schemas.microsoft.com/office/drawing/2014/main" id="{3AE62F8F-7B21-47DA-B19A-C0020919211A}"/>
              </a:ext>
            </a:extLst>
          </p:cNvPr>
          <p:cNvSpPr>
            <a:spLocks noGrp="1"/>
          </p:cNvSpPr>
          <p:nvPr>
            <p:ph idx="71" hasCustomPrompt="1"/>
          </p:nvPr>
        </p:nvSpPr>
        <p:spPr>
          <a:xfrm>
            <a:off x="7549701" y="5739162"/>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50" name="Content Placeholder 2">
            <a:extLst>
              <a:ext uri="{FF2B5EF4-FFF2-40B4-BE49-F238E27FC236}">
                <a16:creationId xmlns:a16="http://schemas.microsoft.com/office/drawing/2014/main" id="{39ACCDC3-D552-43CA-B3A4-7F5F5E34C5CB}"/>
              </a:ext>
            </a:extLst>
          </p:cNvPr>
          <p:cNvSpPr>
            <a:spLocks noGrp="1"/>
          </p:cNvSpPr>
          <p:nvPr>
            <p:ph idx="72" hasCustomPrompt="1"/>
          </p:nvPr>
        </p:nvSpPr>
        <p:spPr>
          <a:xfrm>
            <a:off x="10782301" y="5739162"/>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Tree>
    <p:extLst>
      <p:ext uri="{BB962C8B-B14F-4D97-AF65-F5344CB8AC3E}">
        <p14:creationId xmlns:p14="http://schemas.microsoft.com/office/powerpoint/2010/main" val="35009862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hart - Single Data Copp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Single Data Chart - Copper</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3" name="Content Placeholder 2">
            <a:extLst>
              <a:ext uri="{FF2B5EF4-FFF2-40B4-BE49-F238E27FC236}">
                <a16:creationId xmlns:a16="http://schemas.microsoft.com/office/drawing/2014/main" id="{90D8DA9D-1E0E-8843-8FDB-A3543F894714}"/>
              </a:ext>
            </a:extLst>
          </p:cNvPr>
          <p:cNvSpPr>
            <a:spLocks noGrp="1"/>
          </p:cNvSpPr>
          <p:nvPr>
            <p:ph idx="1" hasCustomPrompt="1"/>
          </p:nvPr>
        </p:nvSpPr>
        <p:spPr>
          <a:xfrm>
            <a:off x="761999" y="1545496"/>
            <a:ext cx="4326836" cy="210693"/>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7" name="Content Placeholder 2">
            <a:extLst>
              <a:ext uri="{FF2B5EF4-FFF2-40B4-BE49-F238E27FC236}">
                <a16:creationId xmlns:a16="http://schemas.microsoft.com/office/drawing/2014/main" id="{F5D245C9-6733-B64D-8D61-76317D231E14}"/>
              </a:ext>
            </a:extLst>
          </p:cNvPr>
          <p:cNvSpPr>
            <a:spLocks noGrp="1"/>
          </p:cNvSpPr>
          <p:nvPr>
            <p:ph idx="13" hasCustomPrompt="1"/>
          </p:nvPr>
        </p:nvSpPr>
        <p:spPr>
          <a:xfrm>
            <a:off x="762000" y="1966924"/>
            <a:ext cx="4326834"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sp>
        <p:nvSpPr>
          <p:cNvPr id="18" name="Content Placeholder 2">
            <a:extLst>
              <a:ext uri="{FF2B5EF4-FFF2-40B4-BE49-F238E27FC236}">
                <a16:creationId xmlns:a16="http://schemas.microsoft.com/office/drawing/2014/main" id="{7558F8B8-6DFA-724C-9DCE-D62608C0022B}"/>
              </a:ext>
            </a:extLst>
          </p:cNvPr>
          <p:cNvSpPr>
            <a:spLocks noGrp="1"/>
          </p:cNvSpPr>
          <p:nvPr>
            <p:ph idx="14" hasCustomPrompt="1"/>
          </p:nvPr>
        </p:nvSpPr>
        <p:spPr>
          <a:xfrm>
            <a:off x="761998" y="4037811"/>
            <a:ext cx="4326831" cy="206935"/>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9" name="Content Placeholder 2">
            <a:extLst>
              <a:ext uri="{FF2B5EF4-FFF2-40B4-BE49-F238E27FC236}">
                <a16:creationId xmlns:a16="http://schemas.microsoft.com/office/drawing/2014/main" id="{76F69F6F-DEB0-0148-A095-C6F4C393E462}"/>
              </a:ext>
            </a:extLst>
          </p:cNvPr>
          <p:cNvSpPr>
            <a:spLocks noGrp="1"/>
          </p:cNvSpPr>
          <p:nvPr>
            <p:ph idx="15" hasCustomPrompt="1"/>
          </p:nvPr>
        </p:nvSpPr>
        <p:spPr>
          <a:xfrm>
            <a:off x="761999" y="4450731"/>
            <a:ext cx="4326823"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cxnSp>
        <p:nvCxnSpPr>
          <p:cNvPr id="20" name="Straight Connector 19">
            <a:extLst>
              <a:ext uri="{FF2B5EF4-FFF2-40B4-BE49-F238E27FC236}">
                <a16:creationId xmlns:a16="http://schemas.microsoft.com/office/drawing/2014/main" id="{2BE26861-EB65-3243-BA9D-95967D26AC42}"/>
              </a:ext>
            </a:extLst>
          </p:cNvPr>
          <p:cNvCxnSpPr/>
          <p:nvPr userDrawn="1"/>
        </p:nvCxnSpPr>
        <p:spPr>
          <a:xfrm>
            <a:off x="5513695" y="1360256"/>
            <a:ext cx="0" cy="510362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1175B82-DAD8-F84B-A523-9A23C6A0F2D6}"/>
              </a:ext>
            </a:extLst>
          </p:cNvPr>
          <p:cNvSpPr>
            <a:spLocks noGrp="1"/>
          </p:cNvSpPr>
          <p:nvPr>
            <p:ph idx="16" hasCustomPrompt="1"/>
          </p:nvPr>
        </p:nvSpPr>
        <p:spPr>
          <a:xfrm>
            <a:off x="6096000" y="1545495"/>
            <a:ext cx="4326836" cy="210693"/>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Copper Chart Name</a:t>
            </a:r>
          </a:p>
        </p:txBody>
      </p:sp>
      <p:sp>
        <p:nvSpPr>
          <p:cNvPr id="22" name="Content Placeholder 2">
            <a:extLst>
              <a:ext uri="{FF2B5EF4-FFF2-40B4-BE49-F238E27FC236}">
                <a16:creationId xmlns:a16="http://schemas.microsoft.com/office/drawing/2014/main" id="{F4BC29EC-D3F7-0D4F-8BFA-337EACA9F56B}"/>
              </a:ext>
            </a:extLst>
          </p:cNvPr>
          <p:cNvSpPr>
            <a:spLocks noGrp="1"/>
          </p:cNvSpPr>
          <p:nvPr>
            <p:ph idx="17" hasCustomPrompt="1"/>
          </p:nvPr>
        </p:nvSpPr>
        <p:spPr>
          <a:xfrm>
            <a:off x="6096000" y="1802889"/>
            <a:ext cx="4326836" cy="210693"/>
          </a:xfrm>
          <a:prstGeom prst="rect">
            <a:avLst/>
          </a:prstGeom>
        </p:spPr>
        <p:txBody>
          <a:bodyPr wrap="square" lIns="0" tIns="0" rIns="0" bIns="0" anchor="b">
            <a:noAutofit/>
          </a:bodyPr>
          <a:lstStyle>
            <a:lvl1pPr marL="0" indent="0">
              <a:lnSpc>
                <a:spcPct val="100000"/>
              </a:lnSpc>
              <a:buNone/>
              <a:defRPr sz="1000" b="0" cap="none" baseline="0">
                <a:latin typeface="+mn-lt"/>
              </a:defRPr>
            </a:lvl1pPr>
          </a:lstStyle>
          <a:p>
            <a:pPr lvl="0"/>
            <a:r>
              <a:rPr lang="en-US" dirty="0"/>
              <a:t>Details about copper chart</a:t>
            </a:r>
          </a:p>
        </p:txBody>
      </p:sp>
    </p:spTree>
    <p:extLst>
      <p:ext uri="{BB962C8B-B14F-4D97-AF65-F5344CB8AC3E}">
        <p14:creationId xmlns:p14="http://schemas.microsoft.com/office/powerpoint/2010/main" val="39758656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 Single Data Zin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Single Data Chart - Zinc</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3" name="Content Placeholder 2">
            <a:extLst>
              <a:ext uri="{FF2B5EF4-FFF2-40B4-BE49-F238E27FC236}">
                <a16:creationId xmlns:a16="http://schemas.microsoft.com/office/drawing/2014/main" id="{90D8DA9D-1E0E-8843-8FDB-A3543F894714}"/>
              </a:ext>
            </a:extLst>
          </p:cNvPr>
          <p:cNvSpPr>
            <a:spLocks noGrp="1"/>
          </p:cNvSpPr>
          <p:nvPr>
            <p:ph idx="1" hasCustomPrompt="1"/>
          </p:nvPr>
        </p:nvSpPr>
        <p:spPr>
          <a:xfrm>
            <a:off x="761999" y="1545496"/>
            <a:ext cx="4326836" cy="210693"/>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7" name="Content Placeholder 2">
            <a:extLst>
              <a:ext uri="{FF2B5EF4-FFF2-40B4-BE49-F238E27FC236}">
                <a16:creationId xmlns:a16="http://schemas.microsoft.com/office/drawing/2014/main" id="{F5D245C9-6733-B64D-8D61-76317D231E14}"/>
              </a:ext>
            </a:extLst>
          </p:cNvPr>
          <p:cNvSpPr>
            <a:spLocks noGrp="1"/>
          </p:cNvSpPr>
          <p:nvPr>
            <p:ph idx="13" hasCustomPrompt="1"/>
          </p:nvPr>
        </p:nvSpPr>
        <p:spPr>
          <a:xfrm>
            <a:off x="762000" y="1966924"/>
            <a:ext cx="4326834"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sp>
        <p:nvSpPr>
          <p:cNvPr id="18" name="Content Placeholder 2">
            <a:extLst>
              <a:ext uri="{FF2B5EF4-FFF2-40B4-BE49-F238E27FC236}">
                <a16:creationId xmlns:a16="http://schemas.microsoft.com/office/drawing/2014/main" id="{7558F8B8-6DFA-724C-9DCE-D62608C0022B}"/>
              </a:ext>
            </a:extLst>
          </p:cNvPr>
          <p:cNvSpPr>
            <a:spLocks noGrp="1"/>
          </p:cNvSpPr>
          <p:nvPr>
            <p:ph idx="14" hasCustomPrompt="1"/>
          </p:nvPr>
        </p:nvSpPr>
        <p:spPr>
          <a:xfrm>
            <a:off x="761998" y="4037811"/>
            <a:ext cx="4326831" cy="206935"/>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9" name="Content Placeholder 2">
            <a:extLst>
              <a:ext uri="{FF2B5EF4-FFF2-40B4-BE49-F238E27FC236}">
                <a16:creationId xmlns:a16="http://schemas.microsoft.com/office/drawing/2014/main" id="{76F69F6F-DEB0-0148-A095-C6F4C393E462}"/>
              </a:ext>
            </a:extLst>
          </p:cNvPr>
          <p:cNvSpPr>
            <a:spLocks noGrp="1"/>
          </p:cNvSpPr>
          <p:nvPr>
            <p:ph idx="15" hasCustomPrompt="1"/>
          </p:nvPr>
        </p:nvSpPr>
        <p:spPr>
          <a:xfrm>
            <a:off x="761999" y="4450731"/>
            <a:ext cx="4326823"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cxnSp>
        <p:nvCxnSpPr>
          <p:cNvPr id="20" name="Straight Connector 19">
            <a:extLst>
              <a:ext uri="{FF2B5EF4-FFF2-40B4-BE49-F238E27FC236}">
                <a16:creationId xmlns:a16="http://schemas.microsoft.com/office/drawing/2014/main" id="{2BE26861-EB65-3243-BA9D-95967D26AC42}"/>
              </a:ext>
            </a:extLst>
          </p:cNvPr>
          <p:cNvCxnSpPr/>
          <p:nvPr userDrawn="1"/>
        </p:nvCxnSpPr>
        <p:spPr>
          <a:xfrm>
            <a:off x="5513695" y="1360256"/>
            <a:ext cx="0" cy="510362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1175B82-DAD8-F84B-A523-9A23C6A0F2D6}"/>
              </a:ext>
            </a:extLst>
          </p:cNvPr>
          <p:cNvSpPr>
            <a:spLocks noGrp="1"/>
          </p:cNvSpPr>
          <p:nvPr>
            <p:ph idx="16" hasCustomPrompt="1"/>
          </p:nvPr>
        </p:nvSpPr>
        <p:spPr>
          <a:xfrm>
            <a:off x="6096000" y="1545495"/>
            <a:ext cx="4326836" cy="210693"/>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Zinc Chart Name</a:t>
            </a:r>
          </a:p>
        </p:txBody>
      </p:sp>
      <p:sp>
        <p:nvSpPr>
          <p:cNvPr id="22" name="Content Placeholder 2">
            <a:extLst>
              <a:ext uri="{FF2B5EF4-FFF2-40B4-BE49-F238E27FC236}">
                <a16:creationId xmlns:a16="http://schemas.microsoft.com/office/drawing/2014/main" id="{F4BC29EC-D3F7-0D4F-8BFA-337EACA9F56B}"/>
              </a:ext>
            </a:extLst>
          </p:cNvPr>
          <p:cNvSpPr>
            <a:spLocks noGrp="1"/>
          </p:cNvSpPr>
          <p:nvPr>
            <p:ph idx="17" hasCustomPrompt="1"/>
          </p:nvPr>
        </p:nvSpPr>
        <p:spPr>
          <a:xfrm>
            <a:off x="6096000" y="1802889"/>
            <a:ext cx="4326836" cy="210693"/>
          </a:xfrm>
          <a:prstGeom prst="rect">
            <a:avLst/>
          </a:prstGeom>
        </p:spPr>
        <p:txBody>
          <a:bodyPr wrap="square" lIns="0" tIns="0" rIns="0" bIns="0" anchor="b">
            <a:noAutofit/>
          </a:bodyPr>
          <a:lstStyle>
            <a:lvl1pPr marL="0" indent="0">
              <a:lnSpc>
                <a:spcPct val="100000"/>
              </a:lnSpc>
              <a:buNone/>
              <a:defRPr sz="1000" b="0" cap="none" baseline="0">
                <a:latin typeface="+mn-lt"/>
              </a:defRPr>
            </a:lvl1pPr>
          </a:lstStyle>
          <a:p>
            <a:pPr lvl="0"/>
            <a:r>
              <a:rPr lang="en-US" dirty="0"/>
              <a:t>Details about zinc chart</a:t>
            </a:r>
          </a:p>
        </p:txBody>
      </p:sp>
    </p:spTree>
    <p:extLst>
      <p:ext uri="{BB962C8B-B14F-4D97-AF65-F5344CB8AC3E}">
        <p14:creationId xmlns:p14="http://schemas.microsoft.com/office/powerpoint/2010/main" val="35542984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hart - Single Data Nick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Single Data Chart - Nickel</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3" name="Content Placeholder 2">
            <a:extLst>
              <a:ext uri="{FF2B5EF4-FFF2-40B4-BE49-F238E27FC236}">
                <a16:creationId xmlns:a16="http://schemas.microsoft.com/office/drawing/2014/main" id="{90D8DA9D-1E0E-8843-8FDB-A3543F894714}"/>
              </a:ext>
            </a:extLst>
          </p:cNvPr>
          <p:cNvSpPr>
            <a:spLocks noGrp="1"/>
          </p:cNvSpPr>
          <p:nvPr>
            <p:ph idx="1" hasCustomPrompt="1"/>
          </p:nvPr>
        </p:nvSpPr>
        <p:spPr>
          <a:xfrm>
            <a:off x="761999" y="1545496"/>
            <a:ext cx="4326836" cy="210693"/>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7" name="Content Placeholder 2">
            <a:extLst>
              <a:ext uri="{FF2B5EF4-FFF2-40B4-BE49-F238E27FC236}">
                <a16:creationId xmlns:a16="http://schemas.microsoft.com/office/drawing/2014/main" id="{F5D245C9-6733-B64D-8D61-76317D231E14}"/>
              </a:ext>
            </a:extLst>
          </p:cNvPr>
          <p:cNvSpPr>
            <a:spLocks noGrp="1"/>
          </p:cNvSpPr>
          <p:nvPr>
            <p:ph idx="13" hasCustomPrompt="1"/>
          </p:nvPr>
        </p:nvSpPr>
        <p:spPr>
          <a:xfrm>
            <a:off x="762000" y="1966924"/>
            <a:ext cx="4326834"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sp>
        <p:nvSpPr>
          <p:cNvPr id="18" name="Content Placeholder 2">
            <a:extLst>
              <a:ext uri="{FF2B5EF4-FFF2-40B4-BE49-F238E27FC236}">
                <a16:creationId xmlns:a16="http://schemas.microsoft.com/office/drawing/2014/main" id="{7558F8B8-6DFA-724C-9DCE-D62608C0022B}"/>
              </a:ext>
            </a:extLst>
          </p:cNvPr>
          <p:cNvSpPr>
            <a:spLocks noGrp="1"/>
          </p:cNvSpPr>
          <p:nvPr>
            <p:ph idx="14" hasCustomPrompt="1"/>
          </p:nvPr>
        </p:nvSpPr>
        <p:spPr>
          <a:xfrm>
            <a:off x="761998" y="4037811"/>
            <a:ext cx="4326831" cy="206935"/>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9" name="Content Placeholder 2">
            <a:extLst>
              <a:ext uri="{FF2B5EF4-FFF2-40B4-BE49-F238E27FC236}">
                <a16:creationId xmlns:a16="http://schemas.microsoft.com/office/drawing/2014/main" id="{76F69F6F-DEB0-0148-A095-C6F4C393E462}"/>
              </a:ext>
            </a:extLst>
          </p:cNvPr>
          <p:cNvSpPr>
            <a:spLocks noGrp="1"/>
          </p:cNvSpPr>
          <p:nvPr>
            <p:ph idx="15" hasCustomPrompt="1"/>
          </p:nvPr>
        </p:nvSpPr>
        <p:spPr>
          <a:xfrm>
            <a:off x="761999" y="4450731"/>
            <a:ext cx="4326823"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cxnSp>
        <p:nvCxnSpPr>
          <p:cNvPr id="20" name="Straight Connector 19">
            <a:extLst>
              <a:ext uri="{FF2B5EF4-FFF2-40B4-BE49-F238E27FC236}">
                <a16:creationId xmlns:a16="http://schemas.microsoft.com/office/drawing/2014/main" id="{2BE26861-EB65-3243-BA9D-95967D26AC42}"/>
              </a:ext>
            </a:extLst>
          </p:cNvPr>
          <p:cNvCxnSpPr/>
          <p:nvPr userDrawn="1"/>
        </p:nvCxnSpPr>
        <p:spPr>
          <a:xfrm>
            <a:off x="5513695" y="1360256"/>
            <a:ext cx="0" cy="510362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1175B82-DAD8-F84B-A523-9A23C6A0F2D6}"/>
              </a:ext>
            </a:extLst>
          </p:cNvPr>
          <p:cNvSpPr>
            <a:spLocks noGrp="1"/>
          </p:cNvSpPr>
          <p:nvPr>
            <p:ph idx="16" hasCustomPrompt="1"/>
          </p:nvPr>
        </p:nvSpPr>
        <p:spPr>
          <a:xfrm>
            <a:off x="6096000" y="1545495"/>
            <a:ext cx="4326836" cy="210693"/>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Nickel Chart Name</a:t>
            </a:r>
          </a:p>
        </p:txBody>
      </p:sp>
      <p:sp>
        <p:nvSpPr>
          <p:cNvPr id="22" name="Content Placeholder 2">
            <a:extLst>
              <a:ext uri="{FF2B5EF4-FFF2-40B4-BE49-F238E27FC236}">
                <a16:creationId xmlns:a16="http://schemas.microsoft.com/office/drawing/2014/main" id="{F4BC29EC-D3F7-0D4F-8BFA-337EACA9F56B}"/>
              </a:ext>
            </a:extLst>
          </p:cNvPr>
          <p:cNvSpPr>
            <a:spLocks noGrp="1"/>
          </p:cNvSpPr>
          <p:nvPr>
            <p:ph idx="17" hasCustomPrompt="1"/>
          </p:nvPr>
        </p:nvSpPr>
        <p:spPr>
          <a:xfrm>
            <a:off x="6096000" y="1802889"/>
            <a:ext cx="4326836" cy="210693"/>
          </a:xfrm>
          <a:prstGeom prst="rect">
            <a:avLst/>
          </a:prstGeom>
        </p:spPr>
        <p:txBody>
          <a:bodyPr wrap="square" lIns="0" tIns="0" rIns="0" bIns="0" anchor="b">
            <a:noAutofit/>
          </a:bodyPr>
          <a:lstStyle>
            <a:lvl1pPr marL="0" indent="0">
              <a:lnSpc>
                <a:spcPct val="100000"/>
              </a:lnSpc>
              <a:buNone/>
              <a:defRPr sz="1000" b="0" cap="none" baseline="0">
                <a:latin typeface="+mn-lt"/>
              </a:defRPr>
            </a:lvl1pPr>
          </a:lstStyle>
          <a:p>
            <a:pPr lvl="0"/>
            <a:r>
              <a:rPr lang="en-US" dirty="0"/>
              <a:t>Details about nickel chart</a:t>
            </a:r>
          </a:p>
        </p:txBody>
      </p:sp>
    </p:spTree>
    <p:extLst>
      <p:ext uri="{BB962C8B-B14F-4D97-AF65-F5344CB8AC3E}">
        <p14:creationId xmlns:p14="http://schemas.microsoft.com/office/powerpoint/2010/main" val="4226838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hart - Tri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Triple Chart Slide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0" name="Content Placeholder 2">
            <a:extLst>
              <a:ext uri="{FF2B5EF4-FFF2-40B4-BE49-F238E27FC236}">
                <a16:creationId xmlns:a16="http://schemas.microsoft.com/office/drawing/2014/main" id="{91B20C02-3DCB-7B46-949F-D096A622E316}"/>
              </a:ext>
            </a:extLst>
          </p:cNvPr>
          <p:cNvSpPr txBox="1">
            <a:spLocks/>
          </p:cNvSpPr>
          <p:nvPr userDrawn="1"/>
        </p:nvSpPr>
        <p:spPr>
          <a:xfrm>
            <a:off x="849512" y="1434077"/>
            <a:ext cx="2973806" cy="374841"/>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200" b="1" dirty="0">
                <a:solidFill>
                  <a:schemeClr val="tx1"/>
                </a:solidFill>
                <a:latin typeface="Montserrat" pitchFamily="2" charset="77"/>
              </a:rPr>
              <a:t>Copper</a:t>
            </a:r>
            <a:endParaRPr lang="en-US" sz="11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Content Placeholder 2">
            <a:extLst>
              <a:ext uri="{FF2B5EF4-FFF2-40B4-BE49-F238E27FC236}">
                <a16:creationId xmlns:a16="http://schemas.microsoft.com/office/drawing/2014/main" id="{7B5C6C71-4EC2-A842-850B-1DC9F65BE22F}"/>
              </a:ext>
            </a:extLst>
          </p:cNvPr>
          <p:cNvSpPr txBox="1">
            <a:spLocks/>
          </p:cNvSpPr>
          <p:nvPr userDrawn="1"/>
        </p:nvSpPr>
        <p:spPr>
          <a:xfrm>
            <a:off x="4609097" y="1434078"/>
            <a:ext cx="2973806" cy="691496"/>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200" b="1" dirty="0">
                <a:solidFill>
                  <a:schemeClr val="tx1"/>
                </a:solidFill>
                <a:latin typeface="Montserrat" pitchFamily="2" charset="77"/>
              </a:rPr>
              <a:t>Zinc</a:t>
            </a:r>
            <a:endParaRPr lang="en-US" sz="11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Content Placeholder 2">
            <a:extLst>
              <a:ext uri="{FF2B5EF4-FFF2-40B4-BE49-F238E27FC236}">
                <a16:creationId xmlns:a16="http://schemas.microsoft.com/office/drawing/2014/main" id="{5A3CCA38-A7BE-2F41-A6F4-18F74C916F3E}"/>
              </a:ext>
            </a:extLst>
          </p:cNvPr>
          <p:cNvSpPr txBox="1">
            <a:spLocks/>
          </p:cNvSpPr>
          <p:nvPr userDrawn="1"/>
        </p:nvSpPr>
        <p:spPr>
          <a:xfrm>
            <a:off x="8368683" y="1435144"/>
            <a:ext cx="2847803" cy="690430"/>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200" b="1" dirty="0">
                <a:solidFill>
                  <a:schemeClr val="tx1"/>
                </a:solidFill>
                <a:latin typeface="Montserrat" pitchFamily="2" charset="77"/>
              </a:rPr>
              <a:t>Nickel</a:t>
            </a:r>
            <a:endParaRPr lang="en-US" sz="11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Text Placeholder 3">
            <a:extLst>
              <a:ext uri="{FF2B5EF4-FFF2-40B4-BE49-F238E27FC236}">
                <a16:creationId xmlns:a16="http://schemas.microsoft.com/office/drawing/2014/main" id="{5EC234CD-091F-6546-91C5-ED20232B454C}"/>
              </a:ext>
            </a:extLst>
          </p:cNvPr>
          <p:cNvSpPr>
            <a:spLocks noGrp="1"/>
          </p:cNvSpPr>
          <p:nvPr>
            <p:ph type="body" sz="quarter" idx="13" hasCustomPrompt="1"/>
          </p:nvPr>
        </p:nvSpPr>
        <p:spPr>
          <a:xfrm>
            <a:off x="1123565" y="1639849"/>
            <a:ext cx="2425700" cy="338137"/>
          </a:xfrm>
          <a:prstGeom prst="rect">
            <a:avLst/>
          </a:prstGeom>
        </p:spPr>
        <p:txBody>
          <a:bodyPr/>
          <a:lstStyle>
            <a:lvl1pPr marL="0" indent="0" algn="ctr">
              <a:buNone/>
              <a:defRPr sz="1100">
                <a:latin typeface="Open Sans" panose="020B0606030504020204" pitchFamily="34" charset="0"/>
                <a:ea typeface="Open Sans" panose="020B0606030504020204" pitchFamily="34" charset="0"/>
                <a:cs typeface="Open Sans" panose="020B0606030504020204" pitchFamily="34" charset="0"/>
              </a:defRPr>
            </a:lvl1pPr>
            <a:lvl2pPr>
              <a:defRPr sz="1100"/>
            </a:lvl2pPr>
            <a:lvl3pPr>
              <a:defRPr sz="1100"/>
            </a:lvl3pPr>
            <a:lvl4pPr>
              <a:defRPr sz="1100"/>
            </a:lvl4pPr>
            <a:lvl5pPr>
              <a:defRPr sz="1100"/>
            </a:lvl5pPr>
          </a:lstStyle>
          <a:p>
            <a:pPr lvl="0"/>
            <a:r>
              <a:rPr lang="en-US" dirty="0"/>
              <a:t>Insert descriptive text</a:t>
            </a:r>
          </a:p>
        </p:txBody>
      </p:sp>
      <p:sp>
        <p:nvSpPr>
          <p:cNvPr id="15" name="Text Placeholder 3">
            <a:extLst>
              <a:ext uri="{FF2B5EF4-FFF2-40B4-BE49-F238E27FC236}">
                <a16:creationId xmlns:a16="http://schemas.microsoft.com/office/drawing/2014/main" id="{C3EE1FC0-1EA0-D948-B185-D47C7EF3A933}"/>
              </a:ext>
            </a:extLst>
          </p:cNvPr>
          <p:cNvSpPr>
            <a:spLocks noGrp="1"/>
          </p:cNvSpPr>
          <p:nvPr>
            <p:ph type="body" sz="quarter" idx="14" hasCustomPrompt="1"/>
          </p:nvPr>
        </p:nvSpPr>
        <p:spPr>
          <a:xfrm>
            <a:off x="4883150" y="1639849"/>
            <a:ext cx="2425700" cy="338137"/>
          </a:xfrm>
          <a:prstGeom prst="rect">
            <a:avLst/>
          </a:prstGeom>
        </p:spPr>
        <p:txBody>
          <a:bodyPr/>
          <a:lstStyle>
            <a:lvl1pPr marL="0" indent="0" algn="ctr">
              <a:buNone/>
              <a:defRPr sz="1100">
                <a:latin typeface="Open Sans" panose="020B0606030504020204" pitchFamily="34" charset="0"/>
                <a:ea typeface="Open Sans" panose="020B0606030504020204" pitchFamily="34" charset="0"/>
                <a:cs typeface="Open Sans" panose="020B0606030504020204" pitchFamily="34" charset="0"/>
              </a:defRPr>
            </a:lvl1pPr>
            <a:lvl2pPr>
              <a:defRPr sz="1100"/>
            </a:lvl2pPr>
            <a:lvl3pPr>
              <a:defRPr sz="1100"/>
            </a:lvl3pPr>
            <a:lvl4pPr>
              <a:defRPr sz="1100"/>
            </a:lvl4pPr>
            <a:lvl5pPr>
              <a:defRPr sz="1100"/>
            </a:lvl5pPr>
          </a:lstStyle>
          <a:p>
            <a:pPr lvl="0"/>
            <a:r>
              <a:rPr lang="en-US" dirty="0"/>
              <a:t>Insert descriptive text</a:t>
            </a:r>
          </a:p>
        </p:txBody>
      </p:sp>
      <p:sp>
        <p:nvSpPr>
          <p:cNvPr id="16" name="Text Placeholder 3">
            <a:extLst>
              <a:ext uri="{FF2B5EF4-FFF2-40B4-BE49-F238E27FC236}">
                <a16:creationId xmlns:a16="http://schemas.microsoft.com/office/drawing/2014/main" id="{33A5BE9F-1327-6A44-93AA-DC59F6BE77BC}"/>
              </a:ext>
            </a:extLst>
          </p:cNvPr>
          <p:cNvSpPr>
            <a:spLocks noGrp="1"/>
          </p:cNvSpPr>
          <p:nvPr>
            <p:ph type="body" sz="quarter" idx="15" hasCustomPrompt="1"/>
          </p:nvPr>
        </p:nvSpPr>
        <p:spPr>
          <a:xfrm>
            <a:off x="8579734" y="1610757"/>
            <a:ext cx="2425700" cy="338137"/>
          </a:xfrm>
          <a:prstGeom prst="rect">
            <a:avLst/>
          </a:prstGeom>
        </p:spPr>
        <p:txBody>
          <a:bodyPr/>
          <a:lstStyle>
            <a:lvl1pPr marL="0" indent="0" algn="ctr">
              <a:buNone/>
              <a:defRPr sz="1100">
                <a:latin typeface="Open Sans" panose="020B0606030504020204" pitchFamily="34" charset="0"/>
                <a:ea typeface="Open Sans" panose="020B0606030504020204" pitchFamily="34" charset="0"/>
                <a:cs typeface="Open Sans" panose="020B0606030504020204" pitchFamily="34" charset="0"/>
              </a:defRPr>
            </a:lvl1pPr>
            <a:lvl2pPr>
              <a:defRPr sz="1100"/>
            </a:lvl2pPr>
            <a:lvl3pPr>
              <a:defRPr sz="1100"/>
            </a:lvl3pPr>
            <a:lvl4pPr>
              <a:defRPr sz="1100"/>
            </a:lvl4pPr>
            <a:lvl5pPr>
              <a:defRPr sz="1100"/>
            </a:lvl5pPr>
          </a:lstStyle>
          <a:p>
            <a:pPr lvl="0"/>
            <a:r>
              <a:rPr lang="en-US" dirty="0"/>
              <a:t>Insert descriptive text</a:t>
            </a:r>
          </a:p>
        </p:txBody>
      </p:sp>
    </p:spTree>
    <p:extLst>
      <p:ext uri="{BB962C8B-B14F-4D97-AF65-F5344CB8AC3E}">
        <p14:creationId xmlns:p14="http://schemas.microsoft.com/office/powerpoint/2010/main" val="3030934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NI 43-101 Compliance">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7" name="Content Placeholder 2">
            <a:extLst>
              <a:ext uri="{FF2B5EF4-FFF2-40B4-BE49-F238E27FC236}">
                <a16:creationId xmlns:a16="http://schemas.microsoft.com/office/drawing/2014/main" id="{27786B5B-E30B-7344-9864-D8AE9139D446}"/>
              </a:ext>
            </a:extLst>
          </p:cNvPr>
          <p:cNvSpPr txBox="1">
            <a:spLocks/>
          </p:cNvSpPr>
          <p:nvPr userDrawn="1"/>
        </p:nvSpPr>
        <p:spPr>
          <a:xfrm>
            <a:off x="551634" y="1525813"/>
            <a:ext cx="11043214" cy="4614105"/>
          </a:xfrm>
          <a:prstGeom prst="rect">
            <a:avLst/>
          </a:prstGeom>
        </p:spPr>
        <p:txBody>
          <a:bodyPr vert="horz" lIns="91440" tIns="45720" rIns="91440" bIns="45720" rtlCol="0" anchor="t">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Unless otherwise indicated, Lundin Mining Corporation (the “Company”) has prepared the technical information in this presentation including Mineral Reserve and Mineral Resource estimates (“Technical Information”) based on information contained in the technical reports and news releases (collectively the “Disclosure Documents”) available under the Company’s profile on SEDAR at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www.sedar.com</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Each Disclosure Document was prepared by or under the supervision of a qualified person (“Qualified Person”) as defined in National Instrument 43-101 – Standards of Disclosure for Mineral Projects of the Canadian Securities Administrators (“NI 43-101”). For readers to fully understand the information in this presentation, they should read the technical reports identified below in their entirety, including all qualifications, assumptions and exclusions that relate to the information set out in this presentation which qualifies the Technical Information. Readers are advised that Mineral Resource estimates that are not Mineral Reserves do not have demonstrated economic viability. The Disclosure Documents are each intended to be read as a whole, and sections should not be read or relied upon out of context. The Technical Information is subject to the assumptions and qualifications contained in the Disclosure Documents.</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The Technical Information in this presentation has been prepared in accordance NI 43-101 and has been reviewed and approved by Stephen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Gatley</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BSc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Eng</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C.Eng. Vice President - Technical Services of the Company, a "Qualified Person" under NI 43-101. Mr.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Gatley</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has verified the data disclosed in this presentation and no limitations were imposed on his verification process. </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Mineral Reserve and Mineral Resource estimates are shown on a 100 percent basis for each mine. The Measured and Indicated Mineral Resource estimates are inclusive of those Mineral Resources estimates modified to produce the Mineral Reserve estimates. All estimates are prepared as at June 30, 2018. Estimates for all majority owned operations are prepared by or under the supervision of a Qualified Person as defined in NI 43-101, or have been audited by independent Qualified Persons on behalf of the Company. Unless indicated otherwise in the “Notes on Mineral Resource and Reserve Table” in the Company’s news release on September 6, 2018, Mineral Reserve estimates have been calculated using metal prices of US$2.75/</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lb</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copper, US$1.00/</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lb</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zinc, US$1.00/</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lb</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lead, US$8.00/</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lb</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nickel, US1,000/oz gold and exchange rates of EUR/US$ 1.25, US$/SEK 7.00 and Chilean Peso/US$ 550.</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Refer to the new release dated September 6, 2018 entitled “Lundin Mining Announces 2018 Mineral Resource and Mineral Reserve Estimates” on the Company’s website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www.lundinmining.com</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For further Technical Information on the Company’s material properties, refer to the following technical reports, each of which is available on the Company’s SEDAR profile at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www.sedar.com</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Candelaria: technical report entitled Technical Report for the Candelaria Copper Mining Complex, Atacama Region, Region III, Chile dated November 28, 2018. </a:t>
            </a:r>
            <a:b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b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Candelaria: technical report entitled Technical Report for the Candelaria Copper Mining Complex, Atacama Region, Region III, Chile dated November 30, 2017. </a:t>
            </a:r>
            <a:b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b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Neves-</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Corvo</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technical report entitled NI 43-101 Technical Report for the Neves-</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Corvo</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Mine, Portugal dated June 23, 2017.</a:t>
            </a:r>
            <a:b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b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Zinkgruvan</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technical report entitled NI 43-101 Technical Report for the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Zinkgruvan</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Mine, Central Sweden dated November 30, 2017.</a:t>
            </a:r>
            <a:b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b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Eagle Mine: technical report entitled Technical Report on the Eagle Mine, Michigan, U.S.A. dated April 26, 2017.</a:t>
            </a:r>
          </a:p>
        </p:txBody>
      </p:sp>
      <p:sp>
        <p:nvSpPr>
          <p:cNvPr id="8" name="TextBox 7">
            <a:extLst>
              <a:ext uri="{FF2B5EF4-FFF2-40B4-BE49-F238E27FC236}">
                <a16:creationId xmlns:a16="http://schemas.microsoft.com/office/drawing/2014/main" id="{94BBA155-42D2-6540-8147-78079A7A1941}"/>
              </a:ext>
            </a:extLst>
          </p:cNvPr>
          <p:cNvSpPr txBox="1"/>
          <p:nvPr userDrawn="1"/>
        </p:nvSpPr>
        <p:spPr>
          <a:xfrm>
            <a:off x="501094" y="433040"/>
            <a:ext cx="9291491" cy="492443"/>
          </a:xfrm>
          <a:prstGeom prst="rect">
            <a:avLst/>
          </a:prstGeom>
          <a:noFill/>
          <a:ln>
            <a:noFill/>
          </a:ln>
        </p:spPr>
        <p:txBody>
          <a:bodyPr wrap="square" rtlCol="0">
            <a:spAutoFit/>
          </a:bodyPr>
          <a:lstStyle/>
          <a:p>
            <a:r>
              <a:rPr lang="en-US" sz="2600" b="1" spc="50" dirty="0">
                <a:latin typeface="Montserrat" pitchFamily="2" charset="77"/>
              </a:rPr>
              <a:t>NI 43-101 Compliance</a:t>
            </a:r>
          </a:p>
        </p:txBody>
      </p:sp>
    </p:spTree>
    <p:extLst>
      <p:ext uri="{BB962C8B-B14F-4D97-AF65-F5344CB8AC3E}">
        <p14:creationId xmlns:p14="http://schemas.microsoft.com/office/powerpoint/2010/main" val="14159872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End Slide">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5076AD64-AD72-4993-AD31-8F02A3751A54}"/>
              </a:ext>
            </a:extLst>
          </p:cNvPr>
          <p:cNvSpPr txBox="1">
            <a:spLocks/>
          </p:cNvSpPr>
          <p:nvPr userDrawn="1"/>
        </p:nvSpPr>
        <p:spPr>
          <a:xfrm>
            <a:off x="3202940" y="4025959"/>
            <a:ext cx="5786120" cy="37056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100" dirty="0">
                <a:solidFill>
                  <a:srgbClr val="1F2221"/>
                </a:solidFill>
                <a:latin typeface="Montserrat" pitchFamily="2" charset="77"/>
              </a:rPr>
              <a:t>TSX: LUN	Nasdaq Stockholm: LUMI </a:t>
            </a:r>
          </a:p>
        </p:txBody>
      </p:sp>
      <p:pic>
        <p:nvPicPr>
          <p:cNvPr id="8" name="Picture 7">
            <a:extLst>
              <a:ext uri="{FF2B5EF4-FFF2-40B4-BE49-F238E27FC236}">
                <a16:creationId xmlns:a16="http://schemas.microsoft.com/office/drawing/2014/main" id="{992B178A-6237-47B1-9AE1-6122D958981E}"/>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4373426" y="2793513"/>
            <a:ext cx="3445147" cy="488062"/>
          </a:xfrm>
          <a:prstGeom prst="rect">
            <a:avLst/>
          </a:prstGeom>
        </p:spPr>
      </p:pic>
      <p:sp>
        <p:nvSpPr>
          <p:cNvPr id="10" name="Content Placeholder 2">
            <a:extLst>
              <a:ext uri="{FF2B5EF4-FFF2-40B4-BE49-F238E27FC236}">
                <a16:creationId xmlns:a16="http://schemas.microsoft.com/office/drawing/2014/main" id="{217C3B72-CFAB-4C14-BA55-2079FC29B55F}"/>
              </a:ext>
            </a:extLst>
          </p:cNvPr>
          <p:cNvSpPr txBox="1">
            <a:spLocks/>
          </p:cNvSpPr>
          <p:nvPr userDrawn="1"/>
        </p:nvSpPr>
        <p:spPr>
          <a:xfrm>
            <a:off x="3202940" y="3338061"/>
            <a:ext cx="5786120" cy="37056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100" dirty="0" err="1">
                <a:solidFill>
                  <a:srgbClr val="1F2221"/>
                </a:solidFill>
                <a:latin typeface="Montserrat" pitchFamily="2" charset="77"/>
              </a:rPr>
              <a:t>lundinmining.com</a:t>
            </a:r>
            <a:endParaRPr lang="en-US" sz="1100" dirty="0">
              <a:solidFill>
                <a:srgbClr val="1F2221"/>
              </a:solidFill>
              <a:latin typeface="Montserrat" pitchFamily="2" charset="77"/>
            </a:endParaRPr>
          </a:p>
        </p:txBody>
      </p:sp>
      <p:sp>
        <p:nvSpPr>
          <p:cNvPr id="17" name="Content Placeholder 2">
            <a:extLst>
              <a:ext uri="{FF2B5EF4-FFF2-40B4-BE49-F238E27FC236}">
                <a16:creationId xmlns:a16="http://schemas.microsoft.com/office/drawing/2014/main" id="{960603F5-7A13-4F38-A488-D77A3480B25D}"/>
              </a:ext>
            </a:extLst>
          </p:cNvPr>
          <p:cNvSpPr>
            <a:spLocks noGrp="1"/>
          </p:cNvSpPr>
          <p:nvPr>
            <p:ph idx="1" hasCustomPrompt="1"/>
          </p:nvPr>
        </p:nvSpPr>
        <p:spPr>
          <a:xfrm>
            <a:off x="2958613" y="5858172"/>
            <a:ext cx="6274771" cy="153888"/>
          </a:xfrm>
          <a:prstGeom prst="rect">
            <a:avLst/>
          </a:prstGeom>
        </p:spPr>
        <p:txBody>
          <a:bodyPr wrap="square" lIns="0" tIns="0" rIns="0" bIns="0" anchor="ctr">
            <a:noAutofit/>
          </a:bodyPr>
          <a:lstStyle>
            <a:lvl1pPr marL="0" indent="0" algn="ctr">
              <a:lnSpc>
                <a:spcPct val="100000"/>
              </a:lnSpc>
              <a:spcBef>
                <a:spcPts val="0"/>
              </a:spcBef>
              <a:buNone/>
              <a:defRPr sz="1000" b="0" cap="none" baseline="0">
                <a:latin typeface="+mj-lt"/>
              </a:defRPr>
            </a:lvl1pPr>
          </a:lstStyle>
          <a:p>
            <a:pPr lvl="0"/>
            <a:r>
              <a:rPr lang="en-US" dirty="0"/>
              <a:t>Department/Site Name</a:t>
            </a:r>
          </a:p>
        </p:txBody>
      </p:sp>
      <p:sp>
        <p:nvSpPr>
          <p:cNvPr id="18" name="Content Placeholder 2">
            <a:extLst>
              <a:ext uri="{FF2B5EF4-FFF2-40B4-BE49-F238E27FC236}">
                <a16:creationId xmlns:a16="http://schemas.microsoft.com/office/drawing/2014/main" id="{ACF85E9C-74D7-44EA-BF23-8F6A7D0334D7}"/>
              </a:ext>
            </a:extLst>
          </p:cNvPr>
          <p:cNvSpPr>
            <a:spLocks noGrp="1"/>
          </p:cNvSpPr>
          <p:nvPr>
            <p:ph idx="13" hasCustomPrompt="1"/>
          </p:nvPr>
        </p:nvSpPr>
        <p:spPr>
          <a:xfrm>
            <a:off x="2958613" y="6090599"/>
            <a:ext cx="6274771" cy="153888"/>
          </a:xfrm>
          <a:prstGeom prst="rect">
            <a:avLst/>
          </a:prstGeom>
        </p:spPr>
        <p:txBody>
          <a:bodyPr wrap="square" lIns="0" tIns="0" rIns="0" bIns="0" anchor="ctr">
            <a:noAutofit/>
          </a:bodyPr>
          <a:lstStyle>
            <a:lvl1pPr marL="0" indent="0" algn="ctr">
              <a:lnSpc>
                <a:spcPct val="100000"/>
              </a:lnSpc>
              <a:spcBef>
                <a:spcPts val="0"/>
              </a:spcBef>
              <a:buNone/>
              <a:defRPr sz="1000" b="0" cap="none" baseline="0">
                <a:latin typeface="+mj-lt"/>
              </a:defRPr>
            </a:lvl1pPr>
          </a:lstStyle>
          <a:p>
            <a:pPr lvl="0"/>
            <a:r>
              <a:rPr lang="en-US" dirty="0"/>
              <a:t>Employee Name|    employeeemail@lundinmining.com     |    Employee Phone #</a:t>
            </a:r>
          </a:p>
        </p:txBody>
      </p:sp>
    </p:spTree>
    <p:extLst>
      <p:ext uri="{BB962C8B-B14F-4D97-AF65-F5344CB8AC3E}">
        <p14:creationId xmlns:p14="http://schemas.microsoft.com/office/powerpoint/2010/main" val="34860861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Notes Slide">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Tree>
    <p:extLst>
      <p:ext uri="{BB962C8B-B14F-4D97-AF65-F5344CB8AC3E}">
        <p14:creationId xmlns:p14="http://schemas.microsoft.com/office/powerpoint/2010/main" val="40317468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5600F4C-78C4-4955-A433-3200C3EF5E55}"/>
              </a:ext>
            </a:extLst>
          </p:cNvPr>
          <p:cNvCxnSpPr>
            <a:cxnSpLocks/>
          </p:cNvCxnSpPr>
          <p:nvPr userDrawn="1"/>
        </p:nvCxnSpPr>
        <p:spPr>
          <a:xfrm>
            <a:off x="516593" y="3262747"/>
            <a:ext cx="0" cy="73231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8B5C19E1-69DD-45FF-831E-0E6CF2C131BB}"/>
              </a:ext>
            </a:extLst>
          </p:cNvPr>
          <p:cNvCxnSpPr>
            <a:cxnSpLocks/>
          </p:cNvCxnSpPr>
          <p:nvPr userDrawn="1"/>
        </p:nvCxnSpPr>
        <p:spPr>
          <a:xfrm>
            <a:off x="1115308" y="1001486"/>
            <a:ext cx="0" cy="5856514"/>
          </a:xfrm>
          <a:prstGeom prst="line">
            <a:avLst/>
          </a:prstGeom>
          <a:ln w="63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C152B9F9-9FAA-4B20-90B1-FAE85430B67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2096"/>
            <a:ext cx="3523226" cy="750486"/>
          </a:xfrm>
          <a:prstGeom prst="rect">
            <a:avLst/>
          </a:prstGeom>
        </p:spPr>
      </p:pic>
    </p:spTree>
    <p:extLst>
      <p:ext uri="{BB962C8B-B14F-4D97-AF65-F5344CB8AC3E}">
        <p14:creationId xmlns:p14="http://schemas.microsoft.com/office/powerpoint/2010/main" val="169817013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9994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autionary Statements">
    <p:spTree>
      <p:nvGrpSpPr>
        <p:cNvPr id="1" name=""/>
        <p:cNvGrpSpPr/>
        <p:nvPr/>
      </p:nvGrpSpPr>
      <p:grpSpPr>
        <a:xfrm>
          <a:off x="0" y="0"/>
          <a:ext cx="0" cy="0"/>
          <a:chOff x="0" y="0"/>
          <a:chExt cx="0" cy="0"/>
        </a:xfrm>
      </p:grpSpPr>
      <p:sp>
        <p:nvSpPr>
          <p:cNvPr id="10" name="Rectangle 3">
            <a:extLst>
              <a:ext uri="{FF2B5EF4-FFF2-40B4-BE49-F238E27FC236}">
                <a16:creationId xmlns:a16="http://schemas.microsoft.com/office/drawing/2014/main" id="{848AC889-FD10-A64B-9475-CE4C9342A3FF}"/>
              </a:ext>
            </a:extLst>
          </p:cNvPr>
          <p:cNvSpPr txBox="1">
            <a:spLocks noChangeArrowheads="1"/>
          </p:cNvSpPr>
          <p:nvPr userDrawn="1"/>
        </p:nvSpPr>
        <p:spPr>
          <a:xfrm>
            <a:off x="501095" y="1390554"/>
            <a:ext cx="11276775" cy="4308498"/>
          </a:xfrm>
          <a:prstGeom prst="rect">
            <a:avLst/>
          </a:prstGeom>
        </p:spPr>
        <p:txBody>
          <a:bodyPr vert="horz" lIns="97663" tIns="48832" rIns="97663" bIns="48832" rtlCol="0">
            <a:noAutofit/>
          </a:bodyPr>
          <a:lstStyle/>
          <a:p>
            <a:pPr defTabSz="976671">
              <a:lnSpc>
                <a:spcPts val="1400"/>
              </a:lnSpc>
              <a:spcAft>
                <a:spcPts val="600"/>
              </a:spcAft>
              <a:buClr>
                <a:schemeClr val="bg2"/>
              </a:buClr>
              <a:defRPr/>
            </a:pPr>
            <a:r>
              <a:rPr lang="en-GB" sz="1050" dirty="0">
                <a:solidFill>
                  <a:srgbClr val="1F2221"/>
                </a:solidFill>
                <a:latin typeface="Montserrat Medium" pitchFamily="2" charset="77"/>
                <a:ea typeface="Open Sans" panose="020B0606030504020204" pitchFamily="34" charset="0"/>
                <a:cs typeface="Open Sans" panose="020B0606030504020204" pitchFamily="34" charset="0"/>
              </a:rPr>
              <a:t>CAUTION REGARDING FORWARD-LOOKING INFORMATION AND NON-GAAP PERFORMANCE MEASURES</a:t>
            </a:r>
          </a:p>
          <a:p>
            <a:pPr>
              <a:lnSpc>
                <a:spcPts val="1300"/>
              </a:lnSpc>
              <a:spcAft>
                <a:spcPts val="600"/>
              </a:spcAft>
            </a:pPr>
            <a:r>
              <a:rPr lang="en-US" sz="850" dirty="0">
                <a:solidFill>
                  <a:srgbClr val="1F2221"/>
                </a:solidFill>
                <a:latin typeface="Open Sans" panose="020B0606030504020204" pitchFamily="34" charset="0"/>
                <a:ea typeface="Open Sans" panose="020B0606030504020204" pitchFamily="34" charset="0"/>
                <a:cs typeface="Open Sans" panose="020B0606030504020204" pitchFamily="34" charset="0"/>
              </a:rPr>
              <a:t>All statements, other than statements of historical fact, made and information contained or incorporated by reference in or made in giving this presentation and responses to questions is "forward-looking information" within the meaning of applicable Canadian securities legislation. Such forward-looking statements are based on expectations, estimates, forecasts and projections as well as beliefs and assumptions made by management, as of the date of this presentation. Forward-looking statements include but are not limited to the Company’s guidance and outlook on estimated annual metal production, cash costs, exploration expenditures, and capital expenditures; updates on the Company’s various projects including but not limited the Neves-Corvo Zinc Expansion Project (ZEP) and the Eagle East project, the Candelaria underground expansion and mill optimization projects; Mineral Resource and Mineral Reserve estimates; exploration. Forward-looking statements may be identified by terminology such as, without limitation, “anticipate”, “assumption”, “believe”, “budget”, “compelling”,  “development”, “estimate”, “exploration”, “expectation”, “forward”, “flexibility”, “focus”, “forecast”, “future”, “growth”, “guidance”, “initiative”, “intend”, “on track”, “opportunities”, “optimization”, “outlook”, “plan”, “positioned”, “possibility”, “potential”, “priority”, “probable”, “program”, “progressing”, “project”, “pursuing”, “ramp-up”, “risk”, “schedule”, “target”, “trend”, and “upside”, similar such words and phrases or statements that certain actions, events or results may, can, could, would, should, might, indicates, or will be taken, and any similar subject to known and unknown risks, uncertainties and contingencies.  Such risks, uncertainties and contingencies could cause assumptions, estimates and expectations to be incorrect and expressions.  Forward-looking statements are necessarily based upon a number of estimates, assumptions and expectations that, while considered reasonable by the Company as of the date of such statements, are inherently actual results to differ materially from those projected in the forward-looking statement and, as such, there can be no assurance that forward-looking statements will prove to be accurate, as actual results and future events could differ materially from those anticipated in such statements.  These risks, uncertainties and contingencies include, without limitation, estimates of future production, and operating, cash and all-in sustaining costs; metal and commodity price fluctuations; foreign currency fluctuations; risks associated with mining operations including but not limited to environmental hazards, industrial accidents, ground control problems and flooding; geological risks including, but not limited to, unusual or unexpected geological formations and events (including but not limited to rock slides and falls of ground), estimation and modelling of grade, tonnes, metallurgy, continuity of mineral deposits, dilution and Mineral Resource and Mineral Reserve estimates, and actual ore mined and/or metal recoveries varying from such estimates; mine plans including but not limited to mine life or life-of-mine (or LOM) estimates; the possibility that future exploration, development or mining results will not be consistent with expectations; the potential for and effects of labour disputes, shortages, community or other civil protests or demonstrations, or other unanticipated difficulties with or interruptions  to operations; potential for unexpected costs and expenses including, without limitation, for mine closure and reclamation at current and historical operations; uncertain political and economic environments; changes in laws or policies, foreign taxation, delays or the inability to obtain and/or maintain necessary governmental approvals and/or permits; regulatory investigations, enforcement, sanctions and/or related or other litigation including but not limited to securities class action litigation and other risks and uncertainties, including but not limited the “Risks and Uncertainties” section of the Company’s most recently filed Annual Information Form and in the “Managing Risks” section of the Company’s full-year 2018 Management's Discussion and Analysis. The Company disclaims any intention or obligation to update or revise any forward‐looking statements or to explain any material difference between subsequent actual events and such forward‐ looking statements, except to the extent required by applicable law. </a:t>
            </a:r>
          </a:p>
          <a:p>
            <a:pPr>
              <a:lnSpc>
                <a:spcPts val="1300"/>
              </a:lnSpc>
              <a:spcAft>
                <a:spcPts val="600"/>
              </a:spcAft>
            </a:pPr>
            <a:r>
              <a:rPr lang="en-US" sz="850" dirty="0">
                <a:solidFill>
                  <a:srgbClr val="1F2221"/>
                </a:solidFill>
                <a:latin typeface="Open Sans" panose="020B0606030504020204" pitchFamily="34" charset="0"/>
                <a:ea typeface="Open Sans" panose="020B0606030504020204" pitchFamily="34" charset="0"/>
                <a:cs typeface="Open Sans" panose="020B0606030504020204" pitchFamily="34" charset="0"/>
              </a:rPr>
              <a:t>This presentation contains certain financial measures such as net cash, net debt, operating cash flow per share and cash costs which have no standardized meaning within generally accepted accounting principles under IFRS and therefore amounts presented may not be comparable to similar data presented by other mining companies. This data is intended to provide additional information and should not be considered in isolation or as a substitute for measures or performance prepared in accordance with IFRS.</a:t>
            </a:r>
          </a:p>
          <a:p>
            <a:pPr>
              <a:lnSpc>
                <a:spcPts val="1300"/>
              </a:lnSpc>
            </a:pPr>
            <a:r>
              <a:rPr lang="en-US" sz="850" dirty="0">
                <a:solidFill>
                  <a:srgbClr val="1F2221"/>
                </a:solidFill>
                <a:latin typeface="Open Sans" panose="020B0606030504020204" pitchFamily="34" charset="0"/>
                <a:ea typeface="Open Sans" panose="020B0606030504020204" pitchFamily="34" charset="0"/>
                <a:cs typeface="Open Sans" panose="020B0606030504020204" pitchFamily="34" charset="0"/>
              </a:rPr>
              <a:t>Note:  All dollar amounts are in US dollars unless otherwise denoted.</a:t>
            </a:r>
            <a:endParaRPr lang="en-US" sz="850" dirty="0">
              <a:solidFill>
                <a:srgbClr val="1F2221"/>
              </a:solidFill>
              <a:highlight>
                <a:srgbClr val="FFFF00"/>
              </a:highlight>
              <a:latin typeface="Open Sans" panose="020B0606030504020204" pitchFamily="34" charset="0"/>
              <a:ea typeface="Open Sans" panose="020B0606030504020204" pitchFamily="34" charset="0"/>
              <a:cs typeface="Open Sans" panose="020B0606030504020204" pitchFamily="34" charset="0"/>
            </a:endParaRPr>
          </a:p>
          <a:p>
            <a:pPr>
              <a:lnSpc>
                <a:spcPts val="1400"/>
              </a:lnSpc>
            </a:pPr>
            <a:endParaRPr lang="en-US" sz="1050" dirty="0">
              <a:solidFill>
                <a:srgbClr val="1F2221"/>
              </a:solidFill>
              <a:highlight>
                <a:srgbClr val="FFFF00"/>
              </a:highlight>
              <a:latin typeface="Open Sans" panose="020B0606030504020204" pitchFamily="34" charset="0"/>
              <a:ea typeface="Open Sans" panose="020B0606030504020204" pitchFamily="34" charset="0"/>
              <a:cs typeface="Open Sans" panose="020B0606030504020204" pitchFamily="34" charset="0"/>
            </a:endParaRPr>
          </a:p>
        </p:txBody>
      </p:sp>
      <p:sp>
        <p:nvSpPr>
          <p:cNvPr id="15" name="TextBox 14">
            <a:extLst>
              <a:ext uri="{FF2B5EF4-FFF2-40B4-BE49-F238E27FC236}">
                <a16:creationId xmlns:a16="http://schemas.microsoft.com/office/drawing/2014/main" id="{F142FA47-C5FA-F64F-B45C-AB0BB8127A6A}"/>
              </a:ext>
            </a:extLst>
          </p:cNvPr>
          <p:cNvSpPr txBox="1"/>
          <p:nvPr userDrawn="1"/>
        </p:nvSpPr>
        <p:spPr>
          <a:xfrm>
            <a:off x="501095" y="433040"/>
            <a:ext cx="6346272" cy="492443"/>
          </a:xfrm>
          <a:prstGeom prst="rect">
            <a:avLst/>
          </a:prstGeom>
          <a:noFill/>
          <a:ln>
            <a:noFill/>
          </a:ln>
        </p:spPr>
        <p:txBody>
          <a:bodyPr wrap="square" rtlCol="0">
            <a:spAutoFit/>
          </a:bodyPr>
          <a:lstStyle/>
          <a:p>
            <a:r>
              <a:rPr lang="en-US" sz="2600" b="1" spc="50" dirty="0">
                <a:latin typeface="Montserrat" pitchFamily="2" charset="77"/>
              </a:rPr>
              <a:t>Cautionary Statements</a:t>
            </a:r>
            <a:endParaRPr lang="en-US" sz="2600" spc="50" dirty="0">
              <a:latin typeface="Montserrat Medium" pitchFamily="2" charset="77"/>
            </a:endParaRPr>
          </a:p>
        </p:txBody>
      </p:sp>
      <p:cxnSp>
        <p:nvCxnSpPr>
          <p:cNvPr id="16" name="Straight Connector 15">
            <a:extLst>
              <a:ext uri="{FF2B5EF4-FFF2-40B4-BE49-F238E27FC236}">
                <a16:creationId xmlns:a16="http://schemas.microsoft.com/office/drawing/2014/main" id="{13DF4DEF-3202-6E49-807B-6A6076F2CF9F}"/>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D1D66C4D-1FB2-8C4E-8A80-61CF6921F459}"/>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Tree>
    <p:extLst>
      <p:ext uri="{BB962C8B-B14F-4D97-AF65-F5344CB8AC3E}">
        <p14:creationId xmlns:p14="http://schemas.microsoft.com/office/powerpoint/2010/main" val="1353677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Participants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Participants Slide Title</a:t>
            </a:r>
          </a:p>
        </p:txBody>
      </p:sp>
      <p:sp>
        <p:nvSpPr>
          <p:cNvPr id="3" name="Content Placeholder 2">
            <a:extLst>
              <a:ext uri="{FF2B5EF4-FFF2-40B4-BE49-F238E27FC236}">
                <a16:creationId xmlns:a16="http://schemas.microsoft.com/office/drawing/2014/main" id="{0F4B9754-BCD8-CB4B-ADE8-5DDBCBF185BB}"/>
              </a:ext>
            </a:extLst>
          </p:cNvPr>
          <p:cNvSpPr>
            <a:spLocks noGrp="1"/>
          </p:cNvSpPr>
          <p:nvPr>
            <p:ph idx="1" hasCustomPrompt="1"/>
          </p:nvPr>
        </p:nvSpPr>
        <p:spPr>
          <a:xfrm>
            <a:off x="1622761" y="3013813"/>
            <a:ext cx="2887971" cy="215444"/>
          </a:xfrm>
          <a:prstGeom prst="rect">
            <a:avLst/>
          </a:prstGeom>
        </p:spPr>
        <p:txBody>
          <a:bodyPr wrap="square" lIns="0" tIns="0" rIns="0" bIns="0">
            <a:noAutofit/>
          </a:bodyPr>
          <a:lstStyle>
            <a:lvl1pPr marL="0" indent="0">
              <a:lnSpc>
                <a:spcPct val="100000"/>
              </a:lnSpc>
              <a:buNone/>
              <a:defRPr sz="1400" b="1" cap="none" baseline="0">
                <a:latin typeface="+mj-lt"/>
              </a:defRPr>
            </a:lvl1pPr>
          </a:lstStyle>
          <a:p>
            <a:pPr lvl="0"/>
            <a:r>
              <a:rPr lang="en-US" dirty="0"/>
              <a:t>Employee Name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2" name="Content Placeholder 2">
            <a:extLst>
              <a:ext uri="{FF2B5EF4-FFF2-40B4-BE49-F238E27FC236}">
                <a16:creationId xmlns:a16="http://schemas.microsoft.com/office/drawing/2014/main" id="{93560F44-6696-41AD-8795-FFA7C38416C8}"/>
              </a:ext>
            </a:extLst>
          </p:cNvPr>
          <p:cNvSpPr>
            <a:spLocks noGrp="1"/>
          </p:cNvSpPr>
          <p:nvPr>
            <p:ph idx="13" hasCustomPrompt="1"/>
          </p:nvPr>
        </p:nvSpPr>
        <p:spPr>
          <a:xfrm>
            <a:off x="1622761" y="3235269"/>
            <a:ext cx="2887971" cy="215444"/>
          </a:xfrm>
          <a:prstGeom prst="rect">
            <a:avLst/>
          </a:prstGeom>
        </p:spPr>
        <p:txBody>
          <a:bodyPr wrap="square" lIns="0" tIns="0" rIns="0" bIns="0">
            <a:noAutofit/>
          </a:bodyPr>
          <a:lstStyle>
            <a:lvl1pPr marL="0" indent="0">
              <a:lnSpc>
                <a:spcPct val="100000"/>
              </a:lnSpc>
              <a:buNone/>
              <a:defRPr sz="1400">
                <a:latin typeface="+mj-lt"/>
              </a:defRPr>
            </a:lvl1pPr>
          </a:lstStyle>
          <a:p>
            <a:pPr lvl="0"/>
            <a:r>
              <a:rPr lang="en-US" dirty="0"/>
              <a:t>Employee Title</a:t>
            </a:r>
          </a:p>
        </p:txBody>
      </p:sp>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5629017" y="6265921"/>
            <a:ext cx="6003543"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source name</a:t>
            </a:r>
            <a:endParaRPr lang="en-US" dirty="0"/>
          </a:p>
        </p:txBody>
      </p:sp>
      <p:sp>
        <p:nvSpPr>
          <p:cNvPr id="19" name="Content Placeholder 2">
            <a:extLst>
              <a:ext uri="{FF2B5EF4-FFF2-40B4-BE49-F238E27FC236}">
                <a16:creationId xmlns:a16="http://schemas.microsoft.com/office/drawing/2014/main" id="{37BEFE3A-DDCB-4101-B2CE-5F0D5DBB480B}"/>
              </a:ext>
            </a:extLst>
          </p:cNvPr>
          <p:cNvSpPr>
            <a:spLocks noGrp="1"/>
          </p:cNvSpPr>
          <p:nvPr>
            <p:ph idx="15" hasCustomPrompt="1"/>
          </p:nvPr>
        </p:nvSpPr>
        <p:spPr>
          <a:xfrm>
            <a:off x="1622761" y="3777650"/>
            <a:ext cx="2887971" cy="215444"/>
          </a:xfrm>
          <a:prstGeom prst="rect">
            <a:avLst/>
          </a:prstGeom>
        </p:spPr>
        <p:txBody>
          <a:bodyPr wrap="square" lIns="0" tIns="0" rIns="0" bIns="0">
            <a:noAutofit/>
          </a:bodyPr>
          <a:lstStyle>
            <a:lvl1pPr marL="0" indent="0">
              <a:lnSpc>
                <a:spcPct val="100000"/>
              </a:lnSpc>
              <a:buNone/>
              <a:defRPr sz="1400" b="1" cap="none" baseline="0">
                <a:latin typeface="+mj-lt"/>
              </a:defRPr>
            </a:lvl1pPr>
          </a:lstStyle>
          <a:p>
            <a:pPr lvl="0"/>
            <a:r>
              <a:rPr lang="en-US" dirty="0"/>
              <a:t>Employee Name</a:t>
            </a:r>
          </a:p>
        </p:txBody>
      </p:sp>
      <p:sp>
        <p:nvSpPr>
          <p:cNvPr id="20" name="Content Placeholder 2">
            <a:extLst>
              <a:ext uri="{FF2B5EF4-FFF2-40B4-BE49-F238E27FC236}">
                <a16:creationId xmlns:a16="http://schemas.microsoft.com/office/drawing/2014/main" id="{5441FBA9-3D7F-40BB-BEE4-8CF3365493C8}"/>
              </a:ext>
            </a:extLst>
          </p:cNvPr>
          <p:cNvSpPr>
            <a:spLocks noGrp="1"/>
          </p:cNvSpPr>
          <p:nvPr>
            <p:ph idx="16" hasCustomPrompt="1"/>
          </p:nvPr>
        </p:nvSpPr>
        <p:spPr>
          <a:xfrm>
            <a:off x="1622761" y="3999106"/>
            <a:ext cx="2887971" cy="215444"/>
          </a:xfrm>
          <a:prstGeom prst="rect">
            <a:avLst/>
          </a:prstGeom>
        </p:spPr>
        <p:txBody>
          <a:bodyPr wrap="square" lIns="0" tIns="0" rIns="0" bIns="0">
            <a:noAutofit/>
          </a:bodyPr>
          <a:lstStyle>
            <a:lvl1pPr marL="0" indent="0">
              <a:lnSpc>
                <a:spcPct val="100000"/>
              </a:lnSpc>
              <a:buNone/>
              <a:defRPr sz="1400">
                <a:latin typeface="+mj-lt"/>
              </a:defRPr>
            </a:lvl1pPr>
          </a:lstStyle>
          <a:p>
            <a:pPr lvl="0"/>
            <a:r>
              <a:rPr lang="en-US" dirty="0"/>
              <a:t>Employee Title</a:t>
            </a:r>
          </a:p>
        </p:txBody>
      </p:sp>
      <p:sp>
        <p:nvSpPr>
          <p:cNvPr id="21" name="Content Placeholder 2">
            <a:extLst>
              <a:ext uri="{FF2B5EF4-FFF2-40B4-BE49-F238E27FC236}">
                <a16:creationId xmlns:a16="http://schemas.microsoft.com/office/drawing/2014/main" id="{14F09E64-FB5F-43E4-A782-003FC67754C8}"/>
              </a:ext>
            </a:extLst>
          </p:cNvPr>
          <p:cNvSpPr>
            <a:spLocks noGrp="1"/>
          </p:cNvSpPr>
          <p:nvPr>
            <p:ph idx="17" hasCustomPrompt="1"/>
          </p:nvPr>
        </p:nvSpPr>
        <p:spPr>
          <a:xfrm>
            <a:off x="1622761" y="4551449"/>
            <a:ext cx="2887971" cy="215444"/>
          </a:xfrm>
          <a:prstGeom prst="rect">
            <a:avLst/>
          </a:prstGeom>
        </p:spPr>
        <p:txBody>
          <a:bodyPr wrap="square" lIns="0" tIns="0" rIns="0" bIns="0">
            <a:noAutofit/>
          </a:bodyPr>
          <a:lstStyle>
            <a:lvl1pPr marL="0" indent="0">
              <a:lnSpc>
                <a:spcPct val="100000"/>
              </a:lnSpc>
              <a:buNone/>
              <a:defRPr sz="1400" b="1" cap="none" baseline="0">
                <a:latin typeface="+mj-lt"/>
              </a:defRPr>
            </a:lvl1pPr>
          </a:lstStyle>
          <a:p>
            <a:pPr lvl="0"/>
            <a:r>
              <a:rPr lang="en-US" dirty="0"/>
              <a:t>Employee Name</a:t>
            </a:r>
          </a:p>
        </p:txBody>
      </p:sp>
      <p:sp>
        <p:nvSpPr>
          <p:cNvPr id="22" name="Content Placeholder 2">
            <a:extLst>
              <a:ext uri="{FF2B5EF4-FFF2-40B4-BE49-F238E27FC236}">
                <a16:creationId xmlns:a16="http://schemas.microsoft.com/office/drawing/2014/main" id="{669D9CD2-C93A-4B12-94B5-82BC78BA8D09}"/>
              </a:ext>
            </a:extLst>
          </p:cNvPr>
          <p:cNvSpPr>
            <a:spLocks noGrp="1"/>
          </p:cNvSpPr>
          <p:nvPr>
            <p:ph idx="18" hasCustomPrompt="1"/>
          </p:nvPr>
        </p:nvSpPr>
        <p:spPr>
          <a:xfrm>
            <a:off x="1622761" y="4772905"/>
            <a:ext cx="2887971" cy="215444"/>
          </a:xfrm>
          <a:prstGeom prst="rect">
            <a:avLst/>
          </a:prstGeom>
        </p:spPr>
        <p:txBody>
          <a:bodyPr wrap="square" lIns="0" tIns="0" rIns="0" bIns="0">
            <a:noAutofit/>
          </a:bodyPr>
          <a:lstStyle>
            <a:lvl1pPr marL="0" indent="0">
              <a:lnSpc>
                <a:spcPct val="100000"/>
              </a:lnSpc>
              <a:buNone/>
              <a:defRPr sz="1400">
                <a:latin typeface="+mj-lt"/>
              </a:defRPr>
            </a:lvl1pPr>
          </a:lstStyle>
          <a:p>
            <a:pPr lvl="0"/>
            <a:r>
              <a:rPr lang="en-US" dirty="0"/>
              <a:t>Employee Title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5629017" y="1674114"/>
            <a:ext cx="6003543" cy="4459837"/>
          </a:xfrm>
          <a:prstGeom prst="rect">
            <a:avLst/>
          </a:prstGeom>
          <a:solidFill>
            <a:schemeClr val="bg2"/>
          </a:solidFill>
        </p:spPr>
        <p:txBody>
          <a:bodyPr anchor="ctr">
            <a:noAutofit/>
          </a:bodyPr>
          <a:lstStyle>
            <a:lvl1pPr marL="0" indent="0" algn="ctr">
              <a:buNone/>
              <a:defRPr sz="2000">
                <a:latin typeface="+mj-lt"/>
              </a:defRPr>
            </a:lvl1pPr>
          </a:lstStyle>
          <a:p>
            <a:r>
              <a:rPr lang="en-US"/>
              <a:t>Click icon to add picture</a:t>
            </a:r>
            <a:endParaRPr lang="en-US" dirty="0"/>
          </a:p>
        </p:txBody>
      </p:sp>
    </p:spTree>
    <p:extLst>
      <p:ext uri="{BB962C8B-B14F-4D97-AF65-F5344CB8AC3E}">
        <p14:creationId xmlns:p14="http://schemas.microsoft.com/office/powerpoint/2010/main" val="846099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ulleted Text + Map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Bulleted Text + Map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215" name="Content Placeholder 2">
            <a:extLst>
              <a:ext uri="{FF2B5EF4-FFF2-40B4-BE49-F238E27FC236}">
                <a16:creationId xmlns:a16="http://schemas.microsoft.com/office/drawing/2014/main" id="{E83A6489-A25C-4489-B20C-96FF23A9835F}"/>
              </a:ext>
            </a:extLst>
          </p:cNvPr>
          <p:cNvSpPr>
            <a:spLocks noGrp="1"/>
          </p:cNvSpPr>
          <p:nvPr>
            <p:ph idx="1" hasCustomPrompt="1"/>
          </p:nvPr>
        </p:nvSpPr>
        <p:spPr>
          <a:xfrm>
            <a:off x="654126" y="2221390"/>
            <a:ext cx="2986171" cy="490071"/>
          </a:xfrm>
          <a:prstGeom prst="rect">
            <a:avLst/>
          </a:prstGeom>
        </p:spPr>
        <p:txBody>
          <a:bodyPr wrap="square" lIns="0" tIns="0" rIns="0" bIns="0" anchor="ctr">
            <a:spAutoFit/>
          </a:bodyPr>
          <a:lstStyle>
            <a:lvl1pPr marL="0" indent="0">
              <a:lnSpc>
                <a:spcPts val="2000"/>
              </a:lnSpc>
              <a:buNone/>
              <a:defRPr sz="1300" b="0" cap="none" baseline="0">
                <a:latin typeface="+mj-lt"/>
              </a:defRPr>
            </a:lvl1pPr>
          </a:lstStyle>
          <a:p>
            <a:pPr lvl="0"/>
            <a:r>
              <a:rPr lang="en-US" dirty="0"/>
              <a:t>Insert sentence related to image and bullets. </a:t>
            </a:r>
          </a:p>
        </p:txBody>
      </p:sp>
      <p:sp>
        <p:nvSpPr>
          <p:cNvPr id="216" name="Content Placeholder 2">
            <a:extLst>
              <a:ext uri="{FF2B5EF4-FFF2-40B4-BE49-F238E27FC236}">
                <a16:creationId xmlns:a16="http://schemas.microsoft.com/office/drawing/2014/main" id="{354FC230-26C8-4BAB-B5C1-2CF599F04A37}"/>
              </a:ext>
            </a:extLst>
          </p:cNvPr>
          <p:cNvSpPr>
            <a:spLocks noGrp="1"/>
          </p:cNvSpPr>
          <p:nvPr>
            <p:ph idx="13" hasCustomPrompt="1"/>
          </p:nvPr>
        </p:nvSpPr>
        <p:spPr>
          <a:xfrm>
            <a:off x="654126" y="3169353"/>
            <a:ext cx="2986171" cy="1014252"/>
          </a:xfrm>
          <a:prstGeom prst="rect">
            <a:avLst/>
          </a:prstGeom>
        </p:spPr>
        <p:txBody>
          <a:bodyPr wrap="square" lIns="0" tIns="0" rIns="0" bIns="0" anchor="t">
            <a:spAutoFit/>
          </a:bodyPr>
          <a:lstStyle>
            <a:lvl1pPr marL="219075" indent="-219075">
              <a:lnSpc>
                <a:spcPts val="1920"/>
              </a:lnSpc>
              <a:spcBef>
                <a:spcPts val="600"/>
              </a:spcBef>
              <a:spcAft>
                <a:spcPts val="6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pic>
        <p:nvPicPr>
          <p:cNvPr id="211" name="Picture 210">
            <a:extLst>
              <a:ext uri="{FF2B5EF4-FFF2-40B4-BE49-F238E27FC236}">
                <a16:creationId xmlns:a16="http://schemas.microsoft.com/office/drawing/2014/main" id="{7D009068-EC6D-6E4C-BDED-EA9EDB81609A}"/>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a:off x="4048857" y="1179070"/>
            <a:ext cx="8143143" cy="5194300"/>
          </a:xfrm>
          <a:prstGeom prst="rect">
            <a:avLst/>
          </a:prstGeom>
        </p:spPr>
      </p:pic>
      <p:sp>
        <p:nvSpPr>
          <p:cNvPr id="212" name="Oval 211">
            <a:extLst>
              <a:ext uri="{FF2B5EF4-FFF2-40B4-BE49-F238E27FC236}">
                <a16:creationId xmlns:a16="http://schemas.microsoft.com/office/drawing/2014/main" id="{61CD35C0-34E6-6A40-A5B0-CDD8EA5C58A7}"/>
              </a:ext>
            </a:extLst>
          </p:cNvPr>
          <p:cNvSpPr/>
          <p:nvPr userDrawn="1"/>
        </p:nvSpPr>
        <p:spPr>
          <a:xfrm>
            <a:off x="6374356" y="2959684"/>
            <a:ext cx="174725" cy="17472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3" name="Oval 212">
            <a:extLst>
              <a:ext uri="{FF2B5EF4-FFF2-40B4-BE49-F238E27FC236}">
                <a16:creationId xmlns:a16="http://schemas.microsoft.com/office/drawing/2014/main" id="{64653AA0-E545-8D47-AC09-49FCDC86486A}"/>
              </a:ext>
            </a:extLst>
          </p:cNvPr>
          <p:cNvSpPr/>
          <p:nvPr userDrawn="1"/>
        </p:nvSpPr>
        <p:spPr>
          <a:xfrm>
            <a:off x="7491573" y="4925823"/>
            <a:ext cx="177855" cy="17785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8768BF1B-DEDA-EF44-9F6A-06BA87463B68}"/>
              </a:ext>
            </a:extLst>
          </p:cNvPr>
          <p:cNvSpPr/>
          <p:nvPr userDrawn="1"/>
        </p:nvSpPr>
        <p:spPr>
          <a:xfrm>
            <a:off x="6820251" y="5418266"/>
            <a:ext cx="174672" cy="174672"/>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TextBox 216">
            <a:extLst>
              <a:ext uri="{FF2B5EF4-FFF2-40B4-BE49-F238E27FC236}">
                <a16:creationId xmlns:a16="http://schemas.microsoft.com/office/drawing/2014/main" id="{2CCF0AD9-5175-3248-9FC1-D1A77F6E6072}"/>
              </a:ext>
            </a:extLst>
          </p:cNvPr>
          <p:cNvSpPr txBox="1"/>
          <p:nvPr userDrawn="1"/>
        </p:nvSpPr>
        <p:spPr>
          <a:xfrm>
            <a:off x="4477965" y="2524615"/>
            <a:ext cx="2217161" cy="372411"/>
          </a:xfrm>
          <a:prstGeom prst="rect">
            <a:avLst/>
          </a:prstGeom>
          <a:noFill/>
        </p:spPr>
        <p:txBody>
          <a:bodyPr wrap="square" rtlCol="0">
            <a:noAutofit/>
          </a:bodyPr>
          <a:lstStyle/>
          <a:p>
            <a:pPr algn="r"/>
            <a:r>
              <a:rPr lang="en-US" sz="1400" b="1" dirty="0">
                <a:solidFill>
                  <a:srgbClr val="1F2221"/>
                </a:solidFill>
                <a:latin typeface="Montserrat" pitchFamily="2" charset="77"/>
                <a:ea typeface="Open Sans" panose="020B0606030504020204" pitchFamily="34" charset="0"/>
                <a:cs typeface="Open Sans" panose="020B0606030504020204" pitchFamily="34" charset="0"/>
              </a:rPr>
              <a:t>Eagle</a:t>
            </a:r>
          </a:p>
        </p:txBody>
      </p:sp>
      <p:sp>
        <p:nvSpPr>
          <p:cNvPr id="218" name="TextBox 217">
            <a:extLst>
              <a:ext uri="{FF2B5EF4-FFF2-40B4-BE49-F238E27FC236}">
                <a16:creationId xmlns:a16="http://schemas.microsoft.com/office/drawing/2014/main" id="{85417261-4F0F-1C45-968B-AC5677A4E5DF}"/>
              </a:ext>
            </a:extLst>
          </p:cNvPr>
          <p:cNvSpPr txBox="1"/>
          <p:nvPr userDrawn="1"/>
        </p:nvSpPr>
        <p:spPr>
          <a:xfrm>
            <a:off x="4768480" y="5010005"/>
            <a:ext cx="2217161" cy="307777"/>
          </a:xfrm>
          <a:prstGeom prst="rect">
            <a:avLst/>
          </a:prstGeom>
          <a:noFill/>
        </p:spPr>
        <p:txBody>
          <a:bodyPr wrap="square" rtlCol="0">
            <a:spAutoFit/>
          </a:bodyPr>
          <a:lstStyle/>
          <a:p>
            <a:pPr algn="r"/>
            <a:r>
              <a:rPr lang="en-US" sz="1400" b="1" dirty="0">
                <a:solidFill>
                  <a:srgbClr val="1F2221"/>
                </a:solidFill>
                <a:latin typeface="Montserrat" pitchFamily="2" charset="77"/>
                <a:ea typeface="Open Sans" panose="020B0606030504020204" pitchFamily="34" charset="0"/>
                <a:cs typeface="Open Sans" panose="020B0606030504020204" pitchFamily="34" charset="0"/>
              </a:rPr>
              <a:t>Candelaria</a:t>
            </a:r>
            <a:endParaRPr lang="en-US" sz="1200" dirty="0">
              <a:solidFill>
                <a:srgbClr val="1F222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19" name="TextBox 218">
            <a:extLst>
              <a:ext uri="{FF2B5EF4-FFF2-40B4-BE49-F238E27FC236}">
                <a16:creationId xmlns:a16="http://schemas.microsoft.com/office/drawing/2014/main" id="{FC11AF40-CB6F-434A-AD93-94C56A0D6557}"/>
              </a:ext>
            </a:extLst>
          </p:cNvPr>
          <p:cNvSpPr txBox="1"/>
          <p:nvPr userDrawn="1"/>
        </p:nvSpPr>
        <p:spPr>
          <a:xfrm>
            <a:off x="7776127" y="4783123"/>
            <a:ext cx="2407785" cy="307777"/>
          </a:xfrm>
          <a:prstGeom prst="rect">
            <a:avLst/>
          </a:prstGeom>
          <a:noFill/>
        </p:spPr>
        <p:txBody>
          <a:bodyPr wrap="square" rtlCol="0">
            <a:spAutoFit/>
          </a:bodyPr>
          <a:lstStyle/>
          <a:p>
            <a:r>
              <a:rPr lang="en-US" sz="1400" b="1" dirty="0" err="1">
                <a:solidFill>
                  <a:srgbClr val="1F2221"/>
                </a:solidFill>
                <a:latin typeface="Montserrat" pitchFamily="2" charset="77"/>
                <a:ea typeface="Open Sans" panose="020B0606030504020204" pitchFamily="34" charset="0"/>
                <a:cs typeface="Open Sans" panose="020B0606030504020204" pitchFamily="34" charset="0"/>
              </a:rPr>
              <a:t>Chapada</a:t>
            </a:r>
            <a:endParaRPr lang="en-US" sz="1400" b="1" dirty="0">
              <a:solidFill>
                <a:srgbClr val="1F2221"/>
              </a:solidFill>
              <a:latin typeface="Montserrat" pitchFamily="2" charset="77"/>
              <a:ea typeface="Open Sans" panose="020B0606030504020204" pitchFamily="34" charset="0"/>
              <a:cs typeface="Open Sans" panose="020B0606030504020204" pitchFamily="34" charset="0"/>
            </a:endParaRPr>
          </a:p>
        </p:txBody>
      </p:sp>
      <p:sp>
        <p:nvSpPr>
          <p:cNvPr id="220" name="Oval 219">
            <a:extLst>
              <a:ext uri="{FF2B5EF4-FFF2-40B4-BE49-F238E27FC236}">
                <a16:creationId xmlns:a16="http://schemas.microsoft.com/office/drawing/2014/main" id="{6331FB16-7C6B-0749-B689-3B9DBA72137A}"/>
              </a:ext>
            </a:extLst>
          </p:cNvPr>
          <p:cNvSpPr/>
          <p:nvPr userDrawn="1"/>
        </p:nvSpPr>
        <p:spPr>
          <a:xfrm>
            <a:off x="8659690" y="3295020"/>
            <a:ext cx="174725" cy="17472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1" name="TextBox 220">
            <a:extLst>
              <a:ext uri="{FF2B5EF4-FFF2-40B4-BE49-F238E27FC236}">
                <a16:creationId xmlns:a16="http://schemas.microsoft.com/office/drawing/2014/main" id="{5A762EEE-4B82-434D-81DA-09D03AE81DB0}"/>
              </a:ext>
            </a:extLst>
          </p:cNvPr>
          <p:cNvSpPr txBox="1"/>
          <p:nvPr userDrawn="1"/>
        </p:nvSpPr>
        <p:spPr>
          <a:xfrm>
            <a:off x="8590688" y="3425177"/>
            <a:ext cx="2407785" cy="307777"/>
          </a:xfrm>
          <a:prstGeom prst="rect">
            <a:avLst/>
          </a:prstGeom>
          <a:noFill/>
        </p:spPr>
        <p:txBody>
          <a:bodyPr wrap="square" rtlCol="0">
            <a:spAutoFit/>
          </a:bodyPr>
          <a:lstStyle/>
          <a:p>
            <a:r>
              <a:rPr lang="en-US" sz="1400" b="1" dirty="0">
                <a:solidFill>
                  <a:srgbClr val="1F2221"/>
                </a:solidFill>
                <a:latin typeface="Montserrat" pitchFamily="2" charset="77"/>
                <a:ea typeface="Open Sans" panose="020B0606030504020204" pitchFamily="34" charset="0"/>
                <a:cs typeface="Open Sans" panose="020B0606030504020204" pitchFamily="34" charset="0"/>
              </a:rPr>
              <a:t>Neves-</a:t>
            </a:r>
            <a:r>
              <a:rPr lang="en-US" sz="1400" b="1" dirty="0" err="1">
                <a:solidFill>
                  <a:srgbClr val="1F2221"/>
                </a:solidFill>
                <a:latin typeface="Montserrat" pitchFamily="2" charset="77"/>
                <a:ea typeface="Open Sans" panose="020B0606030504020204" pitchFamily="34" charset="0"/>
                <a:cs typeface="Open Sans" panose="020B0606030504020204" pitchFamily="34" charset="0"/>
              </a:rPr>
              <a:t>Corvo</a:t>
            </a:r>
            <a:endParaRPr lang="en-US" sz="1400" b="1" dirty="0">
              <a:solidFill>
                <a:srgbClr val="1F2221"/>
              </a:solidFill>
              <a:latin typeface="Montserrat" pitchFamily="2" charset="77"/>
              <a:ea typeface="Open Sans" panose="020B0606030504020204" pitchFamily="34" charset="0"/>
              <a:cs typeface="Open Sans" panose="020B0606030504020204" pitchFamily="34" charset="0"/>
            </a:endParaRPr>
          </a:p>
        </p:txBody>
      </p:sp>
      <p:sp>
        <p:nvSpPr>
          <p:cNvPr id="222" name="TextBox 221">
            <a:extLst>
              <a:ext uri="{FF2B5EF4-FFF2-40B4-BE49-F238E27FC236}">
                <a16:creationId xmlns:a16="http://schemas.microsoft.com/office/drawing/2014/main" id="{4F1F952F-EC19-274E-A42B-95C270BD1E89}"/>
              </a:ext>
            </a:extLst>
          </p:cNvPr>
          <p:cNvSpPr txBox="1"/>
          <p:nvPr userDrawn="1"/>
        </p:nvSpPr>
        <p:spPr>
          <a:xfrm>
            <a:off x="9600696" y="2662294"/>
            <a:ext cx="2217161" cy="307777"/>
          </a:xfrm>
          <a:prstGeom prst="rect">
            <a:avLst/>
          </a:prstGeom>
          <a:noFill/>
        </p:spPr>
        <p:txBody>
          <a:bodyPr wrap="square" rtlCol="0">
            <a:spAutoFit/>
          </a:bodyPr>
          <a:lstStyle/>
          <a:p>
            <a:r>
              <a:rPr lang="en-US" sz="1400" b="1" dirty="0" err="1">
                <a:solidFill>
                  <a:srgbClr val="1F2221"/>
                </a:solidFill>
                <a:latin typeface="Montserrat" pitchFamily="2" charset="77"/>
                <a:ea typeface="Open Sans" panose="020B0606030504020204" pitchFamily="34" charset="0"/>
                <a:cs typeface="Open Sans" panose="020B0606030504020204" pitchFamily="34" charset="0"/>
              </a:rPr>
              <a:t>Zinkgruvan</a:t>
            </a:r>
            <a:endParaRPr lang="en-US" sz="1200" dirty="0">
              <a:solidFill>
                <a:srgbClr val="1F222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23" name="Oval 222">
            <a:extLst>
              <a:ext uri="{FF2B5EF4-FFF2-40B4-BE49-F238E27FC236}">
                <a16:creationId xmlns:a16="http://schemas.microsoft.com/office/drawing/2014/main" id="{0D4FEDDA-C4C4-904C-9952-B8084B0D2ABC}"/>
              </a:ext>
            </a:extLst>
          </p:cNvPr>
          <p:cNvSpPr/>
          <p:nvPr userDrawn="1"/>
        </p:nvSpPr>
        <p:spPr>
          <a:xfrm>
            <a:off x="9407768" y="2538737"/>
            <a:ext cx="174725" cy="17472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4" name="Oval 223">
            <a:extLst>
              <a:ext uri="{FF2B5EF4-FFF2-40B4-BE49-F238E27FC236}">
                <a16:creationId xmlns:a16="http://schemas.microsoft.com/office/drawing/2014/main" id="{E45F0A3A-5402-C141-943A-AF1FAD1DB2E9}"/>
              </a:ext>
            </a:extLst>
          </p:cNvPr>
          <p:cNvSpPr/>
          <p:nvPr userDrawn="1"/>
        </p:nvSpPr>
        <p:spPr>
          <a:xfrm>
            <a:off x="6587674" y="3061376"/>
            <a:ext cx="174725" cy="17472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5" name="TextBox 224">
            <a:extLst>
              <a:ext uri="{FF2B5EF4-FFF2-40B4-BE49-F238E27FC236}">
                <a16:creationId xmlns:a16="http://schemas.microsoft.com/office/drawing/2014/main" id="{F82AC2AD-4F73-CA4B-9BCD-F732EC81E0EF}"/>
              </a:ext>
            </a:extLst>
          </p:cNvPr>
          <p:cNvSpPr txBox="1"/>
          <p:nvPr userDrawn="1"/>
        </p:nvSpPr>
        <p:spPr>
          <a:xfrm>
            <a:off x="6733371" y="2728345"/>
            <a:ext cx="1760797" cy="307777"/>
          </a:xfrm>
          <a:prstGeom prst="rect">
            <a:avLst/>
          </a:prstGeom>
          <a:noFill/>
        </p:spPr>
        <p:txBody>
          <a:bodyPr wrap="square" rtlCol="0">
            <a:spAutoFit/>
          </a:bodyPr>
          <a:lstStyle/>
          <a:p>
            <a:r>
              <a:rPr lang="en-US" sz="1400" b="1" dirty="0">
                <a:solidFill>
                  <a:srgbClr val="1F2221"/>
                </a:solidFill>
                <a:latin typeface="Montserrat" pitchFamily="2" charset="77"/>
                <a:ea typeface="Open Sans" panose="020B0606030504020204" pitchFamily="34" charset="0"/>
                <a:cs typeface="Open Sans" panose="020B0606030504020204" pitchFamily="34" charset="0"/>
              </a:rPr>
              <a:t>Corporate Office</a:t>
            </a:r>
          </a:p>
        </p:txBody>
      </p:sp>
      <p:sp>
        <p:nvSpPr>
          <p:cNvPr id="18" name="Text Placeholder 17">
            <a:extLst>
              <a:ext uri="{FF2B5EF4-FFF2-40B4-BE49-F238E27FC236}">
                <a16:creationId xmlns:a16="http://schemas.microsoft.com/office/drawing/2014/main" id="{F307300D-0D49-0F42-82AF-D69F87FD49B1}"/>
              </a:ext>
            </a:extLst>
          </p:cNvPr>
          <p:cNvSpPr>
            <a:spLocks noGrp="1"/>
          </p:cNvSpPr>
          <p:nvPr>
            <p:ph type="body" sz="quarter" idx="14" hasCustomPrompt="1"/>
          </p:nvPr>
        </p:nvSpPr>
        <p:spPr>
          <a:xfrm>
            <a:off x="4433742" y="2743085"/>
            <a:ext cx="2249541" cy="248234"/>
          </a:xfrm>
          <a:prstGeom prst="rect">
            <a:avLst/>
          </a:prstGeom>
        </p:spPr>
        <p:txBody>
          <a:bodyPr/>
          <a:lstStyle>
            <a:lvl1pPr marL="0" indent="0" algn="r">
              <a:buNone/>
              <a:defRPr sz="1200">
                <a:latin typeface="Open Sans" panose="020B0606030504020204" pitchFamily="34" charset="0"/>
                <a:ea typeface="Open Sans" panose="020B0606030504020204" pitchFamily="34" charset="0"/>
                <a:cs typeface="Open Sans" panose="020B0606030504020204" pitchFamily="34" charset="0"/>
              </a:defRPr>
            </a:lvl1pPr>
            <a:lvl3pPr marL="914400" indent="0">
              <a:buNone/>
              <a:defRPr/>
            </a:lvl3pPr>
            <a:lvl4pPr marL="1371600" indent="0">
              <a:buNone/>
              <a:defRPr/>
            </a:lvl4pPr>
            <a:lvl5pPr marL="1828800" indent="0">
              <a:buNone/>
              <a:defRPr/>
            </a:lvl5pPr>
          </a:lstStyle>
          <a:p>
            <a:pPr lvl="0"/>
            <a:r>
              <a:rPr lang="en-US" dirty="0"/>
              <a:t>Nickel-Copper-PGMs in USA</a:t>
            </a:r>
          </a:p>
        </p:txBody>
      </p:sp>
      <p:sp>
        <p:nvSpPr>
          <p:cNvPr id="25" name="Text Placeholder 24">
            <a:extLst>
              <a:ext uri="{FF2B5EF4-FFF2-40B4-BE49-F238E27FC236}">
                <a16:creationId xmlns:a16="http://schemas.microsoft.com/office/drawing/2014/main" id="{1862A799-7B55-E545-89C7-EA81E5B61339}"/>
              </a:ext>
            </a:extLst>
          </p:cNvPr>
          <p:cNvSpPr>
            <a:spLocks noGrp="1"/>
          </p:cNvSpPr>
          <p:nvPr>
            <p:ph type="body" sz="quarter" idx="15" hasCustomPrompt="1"/>
          </p:nvPr>
        </p:nvSpPr>
        <p:spPr>
          <a:xfrm>
            <a:off x="6750824" y="2926121"/>
            <a:ext cx="1839913" cy="243960"/>
          </a:xfrm>
          <a:prstGeom prst="rect">
            <a:avLst/>
          </a:prstGeom>
        </p:spPr>
        <p:txBody>
          <a:bodyPr/>
          <a:lstStyle>
            <a:lvl1pPr marL="0" indent="0">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Toronto, Canada</a:t>
            </a:r>
          </a:p>
        </p:txBody>
      </p:sp>
      <p:sp>
        <p:nvSpPr>
          <p:cNvPr id="226" name="Text Placeholder 24">
            <a:extLst>
              <a:ext uri="{FF2B5EF4-FFF2-40B4-BE49-F238E27FC236}">
                <a16:creationId xmlns:a16="http://schemas.microsoft.com/office/drawing/2014/main" id="{F26BEB63-0949-1044-AB62-5E5F3B04A437}"/>
              </a:ext>
            </a:extLst>
          </p:cNvPr>
          <p:cNvSpPr>
            <a:spLocks noGrp="1"/>
          </p:cNvSpPr>
          <p:nvPr>
            <p:ph type="body" sz="quarter" idx="16" hasCustomPrompt="1"/>
          </p:nvPr>
        </p:nvSpPr>
        <p:spPr>
          <a:xfrm>
            <a:off x="8590688" y="3635106"/>
            <a:ext cx="2407785" cy="271224"/>
          </a:xfrm>
          <a:prstGeom prst="rect">
            <a:avLst/>
          </a:prstGeom>
        </p:spPr>
        <p:txBody>
          <a:bodyPr/>
          <a:lstStyle>
            <a:lvl1pPr marL="0" indent="0">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Copper-Zinc-Lead in Portugal</a:t>
            </a:r>
          </a:p>
        </p:txBody>
      </p:sp>
      <p:sp>
        <p:nvSpPr>
          <p:cNvPr id="227" name="Text Placeholder 24">
            <a:extLst>
              <a:ext uri="{FF2B5EF4-FFF2-40B4-BE49-F238E27FC236}">
                <a16:creationId xmlns:a16="http://schemas.microsoft.com/office/drawing/2014/main" id="{B919A393-55AC-034C-9887-DB2EC5000CDD}"/>
              </a:ext>
            </a:extLst>
          </p:cNvPr>
          <p:cNvSpPr>
            <a:spLocks noGrp="1"/>
          </p:cNvSpPr>
          <p:nvPr>
            <p:ph type="body" sz="quarter" idx="17" hasCustomPrompt="1"/>
          </p:nvPr>
        </p:nvSpPr>
        <p:spPr>
          <a:xfrm>
            <a:off x="7787093" y="5006966"/>
            <a:ext cx="2407785" cy="271224"/>
          </a:xfrm>
          <a:prstGeom prst="rect">
            <a:avLst/>
          </a:prstGeom>
        </p:spPr>
        <p:txBody>
          <a:bodyPr/>
          <a:lstStyle>
            <a:lvl1pPr marL="0" indent="0">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Copper-Gold in Brazil</a:t>
            </a:r>
          </a:p>
        </p:txBody>
      </p:sp>
      <p:sp>
        <p:nvSpPr>
          <p:cNvPr id="228" name="Text Placeholder 24">
            <a:extLst>
              <a:ext uri="{FF2B5EF4-FFF2-40B4-BE49-F238E27FC236}">
                <a16:creationId xmlns:a16="http://schemas.microsoft.com/office/drawing/2014/main" id="{15453A3A-0C1A-A04F-BEF0-39FCE39C1BC1}"/>
              </a:ext>
            </a:extLst>
          </p:cNvPr>
          <p:cNvSpPr>
            <a:spLocks noGrp="1"/>
          </p:cNvSpPr>
          <p:nvPr>
            <p:ph type="body" sz="quarter" idx="18" hasCustomPrompt="1"/>
          </p:nvPr>
        </p:nvSpPr>
        <p:spPr>
          <a:xfrm>
            <a:off x="4584147" y="5219295"/>
            <a:ext cx="2407785" cy="271224"/>
          </a:xfrm>
          <a:prstGeom prst="rect">
            <a:avLst/>
          </a:prstGeom>
        </p:spPr>
        <p:txBody>
          <a:bodyPr/>
          <a:lstStyle>
            <a:lvl1pPr marL="0" indent="0" algn="r">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Copper-Gold-Silver in Chile</a:t>
            </a:r>
          </a:p>
        </p:txBody>
      </p:sp>
      <p:sp>
        <p:nvSpPr>
          <p:cNvPr id="229" name="Text Placeholder 24">
            <a:extLst>
              <a:ext uri="{FF2B5EF4-FFF2-40B4-BE49-F238E27FC236}">
                <a16:creationId xmlns:a16="http://schemas.microsoft.com/office/drawing/2014/main" id="{ABF0592A-513A-E74C-B710-BC60F8C1828C}"/>
              </a:ext>
            </a:extLst>
          </p:cNvPr>
          <p:cNvSpPr>
            <a:spLocks noGrp="1"/>
          </p:cNvSpPr>
          <p:nvPr>
            <p:ph type="body" sz="quarter" idx="19" hasCustomPrompt="1"/>
          </p:nvPr>
        </p:nvSpPr>
        <p:spPr>
          <a:xfrm>
            <a:off x="9624142" y="2907430"/>
            <a:ext cx="2407785" cy="271224"/>
          </a:xfrm>
          <a:prstGeom prst="rect">
            <a:avLst/>
          </a:prstGeom>
        </p:spPr>
        <p:txBody>
          <a:bodyPr/>
          <a:lstStyle>
            <a:lvl1pPr marL="0" indent="0">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Zinc-Lead-Copper in Sweden</a:t>
            </a:r>
          </a:p>
        </p:txBody>
      </p:sp>
    </p:spTree>
    <p:extLst>
      <p:ext uri="{BB962C8B-B14F-4D97-AF65-F5344CB8AC3E}">
        <p14:creationId xmlns:p14="http://schemas.microsoft.com/office/powerpoint/2010/main" val="822796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Image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53" name="Picture Placeholder 4">
            <a:extLst>
              <a:ext uri="{FF2B5EF4-FFF2-40B4-BE49-F238E27FC236}">
                <a16:creationId xmlns:a16="http://schemas.microsoft.com/office/drawing/2014/main" id="{5F865A8B-6994-479D-9D81-CDA599E53A1F}"/>
              </a:ext>
            </a:extLst>
          </p:cNvPr>
          <p:cNvSpPr>
            <a:spLocks noGrp="1"/>
          </p:cNvSpPr>
          <p:nvPr>
            <p:ph type="pic" sz="quarter" idx="20"/>
          </p:nvPr>
        </p:nvSpPr>
        <p:spPr>
          <a:xfrm>
            <a:off x="567070" y="1430340"/>
            <a:ext cx="11057861" cy="4623072"/>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55" name="Content Placeholder 2">
            <a:extLst>
              <a:ext uri="{FF2B5EF4-FFF2-40B4-BE49-F238E27FC236}">
                <a16:creationId xmlns:a16="http://schemas.microsoft.com/office/drawing/2014/main" id="{D248B63D-9B62-4D2A-89C2-8CAA07770EA1}"/>
              </a:ext>
            </a:extLst>
          </p:cNvPr>
          <p:cNvSpPr>
            <a:spLocks noGrp="1"/>
          </p:cNvSpPr>
          <p:nvPr>
            <p:ph idx="14" hasCustomPrompt="1"/>
          </p:nvPr>
        </p:nvSpPr>
        <p:spPr>
          <a:xfrm>
            <a:off x="567070" y="6139288"/>
            <a:ext cx="11057861"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a:t>Insert photo source/details</a:t>
            </a:r>
            <a:endParaRPr lang="en-US" dirty="0"/>
          </a:p>
        </p:txBody>
      </p:sp>
    </p:spTree>
    <p:extLst>
      <p:ext uri="{BB962C8B-B14F-4D97-AF65-F5344CB8AC3E}">
        <p14:creationId xmlns:p14="http://schemas.microsoft.com/office/powerpoint/2010/main" val="2934927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wo Image Slide ">
    <p:spTree>
      <p:nvGrpSpPr>
        <p:cNvPr id="1" name=""/>
        <p:cNvGrpSpPr/>
        <p:nvPr/>
      </p:nvGrpSpPr>
      <p:grpSpPr>
        <a:xfrm>
          <a:off x="0" y="0"/>
          <a:ext cx="0" cy="0"/>
          <a:chOff x="0" y="0"/>
          <a:chExt cx="0" cy="0"/>
        </a:xfrm>
      </p:grpSpPr>
      <p:sp>
        <p:nvSpPr>
          <p:cNvPr id="12" name="Picture Placeholder 4">
            <a:extLst>
              <a:ext uri="{FF2B5EF4-FFF2-40B4-BE49-F238E27FC236}">
                <a16:creationId xmlns:a16="http://schemas.microsoft.com/office/drawing/2014/main" id="{0A1EB475-B0AD-46DE-B0B7-7D38D107ABD7}"/>
              </a:ext>
            </a:extLst>
          </p:cNvPr>
          <p:cNvSpPr>
            <a:spLocks noGrp="1"/>
          </p:cNvSpPr>
          <p:nvPr>
            <p:ph type="pic" sz="quarter" idx="21"/>
          </p:nvPr>
        </p:nvSpPr>
        <p:spPr>
          <a:xfrm>
            <a:off x="6329308" y="1352505"/>
            <a:ext cx="5295622" cy="4745503"/>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Two Image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53" name="Picture Placeholder 4">
            <a:extLst>
              <a:ext uri="{FF2B5EF4-FFF2-40B4-BE49-F238E27FC236}">
                <a16:creationId xmlns:a16="http://schemas.microsoft.com/office/drawing/2014/main" id="{5F865A8B-6994-479D-9D81-CDA599E53A1F}"/>
              </a:ext>
            </a:extLst>
          </p:cNvPr>
          <p:cNvSpPr>
            <a:spLocks noGrp="1"/>
          </p:cNvSpPr>
          <p:nvPr>
            <p:ph type="pic" sz="quarter" idx="20"/>
          </p:nvPr>
        </p:nvSpPr>
        <p:spPr>
          <a:xfrm>
            <a:off x="567070" y="1352505"/>
            <a:ext cx="5174450" cy="4745503"/>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3" name="Content Placeholder 2">
            <a:extLst>
              <a:ext uri="{FF2B5EF4-FFF2-40B4-BE49-F238E27FC236}">
                <a16:creationId xmlns:a16="http://schemas.microsoft.com/office/drawing/2014/main" id="{618E8CA1-4792-494B-A092-153EEEFA6FD4}"/>
              </a:ext>
            </a:extLst>
          </p:cNvPr>
          <p:cNvSpPr>
            <a:spLocks noGrp="1"/>
          </p:cNvSpPr>
          <p:nvPr>
            <p:ph idx="22" hasCustomPrompt="1"/>
          </p:nvPr>
        </p:nvSpPr>
        <p:spPr>
          <a:xfrm>
            <a:off x="6329308" y="6225013"/>
            <a:ext cx="5295622"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17" name="Content Placeholder 2">
            <a:extLst>
              <a:ext uri="{FF2B5EF4-FFF2-40B4-BE49-F238E27FC236}">
                <a16:creationId xmlns:a16="http://schemas.microsoft.com/office/drawing/2014/main" id="{31268985-B762-4EC9-8F60-842207BD285D}"/>
              </a:ext>
            </a:extLst>
          </p:cNvPr>
          <p:cNvSpPr>
            <a:spLocks noGrp="1"/>
          </p:cNvSpPr>
          <p:nvPr>
            <p:ph idx="14" hasCustomPrompt="1"/>
          </p:nvPr>
        </p:nvSpPr>
        <p:spPr>
          <a:xfrm>
            <a:off x="567070" y="6225013"/>
            <a:ext cx="5174450"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Tree>
    <p:extLst>
      <p:ext uri="{BB962C8B-B14F-4D97-AF65-F5344CB8AC3E}">
        <p14:creationId xmlns:p14="http://schemas.microsoft.com/office/powerpoint/2010/main" val="3109077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Image + Bulleted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Bulleted Text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6308499" y="6205641"/>
            <a:ext cx="5324061"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a:t>Insert photo name/details/source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6308499" y="1529122"/>
            <a:ext cx="5324061" cy="4564575"/>
          </a:xfrm>
          <a:prstGeom prst="rect">
            <a:avLst/>
          </a:prstGeom>
          <a:solidFill>
            <a:schemeClr val="bg2"/>
          </a:solidFill>
        </p:spPr>
        <p:txBody>
          <a:bodyPr anchor="ctr">
            <a:noAutofit/>
          </a:bodyPr>
          <a:lstStyle>
            <a:lvl1pPr marL="0" indent="0" algn="ctr">
              <a:buNone/>
              <a:defRPr sz="1400">
                <a:latin typeface="+mj-lt"/>
              </a:defRPr>
            </a:lvl1pPr>
          </a:lstStyle>
          <a:p>
            <a:r>
              <a:rPr lang="en-US"/>
              <a:t>Click icon to add picture</a:t>
            </a:r>
            <a:endParaRPr lang="en-US" dirty="0"/>
          </a:p>
        </p:txBody>
      </p:sp>
      <p:cxnSp>
        <p:nvCxnSpPr>
          <p:cNvPr id="23" name="Straight Connector 22">
            <a:extLst>
              <a:ext uri="{FF2B5EF4-FFF2-40B4-BE49-F238E27FC236}">
                <a16:creationId xmlns:a16="http://schemas.microsoft.com/office/drawing/2014/main" id="{965E4F6D-F639-46DF-92A1-8C03D0E84540}"/>
              </a:ext>
            </a:extLst>
          </p:cNvPr>
          <p:cNvCxnSpPr>
            <a:cxnSpLocks/>
          </p:cNvCxnSpPr>
          <p:nvPr userDrawn="1"/>
        </p:nvCxnSpPr>
        <p:spPr>
          <a:xfrm>
            <a:off x="1274434" y="3290224"/>
            <a:ext cx="389613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Content Placeholder 2">
            <a:extLst>
              <a:ext uri="{FF2B5EF4-FFF2-40B4-BE49-F238E27FC236}">
                <a16:creationId xmlns:a16="http://schemas.microsoft.com/office/drawing/2014/main" id="{21101AF1-E702-4428-9284-897276E52D55}"/>
              </a:ext>
            </a:extLst>
          </p:cNvPr>
          <p:cNvSpPr>
            <a:spLocks noGrp="1"/>
          </p:cNvSpPr>
          <p:nvPr>
            <p:ph idx="1" hasCustomPrompt="1"/>
          </p:nvPr>
        </p:nvSpPr>
        <p:spPr>
          <a:xfrm>
            <a:off x="1274434" y="2234090"/>
            <a:ext cx="3896139" cy="246221"/>
          </a:xfrm>
          <a:prstGeom prst="rect">
            <a:avLst/>
          </a:prstGeom>
        </p:spPr>
        <p:txBody>
          <a:bodyPr wrap="square" lIns="0" tIns="0" rIns="0" bIns="0" anchor="ctr">
            <a:noAutofit/>
          </a:bodyPr>
          <a:lstStyle>
            <a:lvl1pPr marL="0" indent="0">
              <a:lnSpc>
                <a:spcPct val="100000"/>
              </a:lnSpc>
              <a:buNone/>
              <a:defRPr sz="1300" b="0" cap="none" baseline="0">
                <a:latin typeface="+mj-lt"/>
              </a:defRPr>
            </a:lvl1pPr>
          </a:lstStyle>
          <a:p>
            <a:pPr lvl="0"/>
            <a:r>
              <a:rPr lang="en-US" dirty="0"/>
              <a:t>Insert sentence related to image and bullets. </a:t>
            </a:r>
          </a:p>
        </p:txBody>
      </p:sp>
      <p:sp>
        <p:nvSpPr>
          <p:cNvPr id="27" name="Content Placeholder 2">
            <a:extLst>
              <a:ext uri="{FF2B5EF4-FFF2-40B4-BE49-F238E27FC236}">
                <a16:creationId xmlns:a16="http://schemas.microsoft.com/office/drawing/2014/main" id="{DF68231A-DDE1-479C-A4F3-E93F579481BC}"/>
              </a:ext>
            </a:extLst>
          </p:cNvPr>
          <p:cNvSpPr>
            <a:spLocks noGrp="1"/>
          </p:cNvSpPr>
          <p:nvPr>
            <p:ph idx="13" hasCustomPrompt="1"/>
          </p:nvPr>
        </p:nvSpPr>
        <p:spPr>
          <a:xfrm>
            <a:off x="1274434" y="3767065"/>
            <a:ext cx="3896139" cy="1014252"/>
          </a:xfrm>
          <a:prstGeom prst="rect">
            <a:avLst/>
          </a:prstGeom>
        </p:spPr>
        <p:txBody>
          <a:bodyPr wrap="square" lIns="0" tIns="0" rIns="0" bIns="0">
            <a:noAutofit/>
          </a:bodyPr>
          <a:lstStyle>
            <a:lvl1pPr marL="219075" indent="-219075">
              <a:lnSpc>
                <a:spcPts val="1920"/>
              </a:lnSpc>
              <a:spcBef>
                <a:spcPts val="600"/>
              </a:spcBef>
              <a:spcAft>
                <a:spcPts val="6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Tree>
    <p:extLst>
      <p:ext uri="{BB962C8B-B14F-4D97-AF65-F5344CB8AC3E}">
        <p14:creationId xmlns:p14="http://schemas.microsoft.com/office/powerpoint/2010/main" val="104006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Image +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Text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6308499" y="6205641"/>
            <a:ext cx="5324061"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a:t>Insert photo name/details/source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6308499" y="1529122"/>
            <a:ext cx="5324061" cy="4564575"/>
          </a:xfrm>
          <a:prstGeom prst="rect">
            <a:avLst/>
          </a:prstGeom>
          <a:solidFill>
            <a:schemeClr val="bg2"/>
          </a:solidFill>
        </p:spPr>
        <p:txBody>
          <a:bodyPr anchor="ctr">
            <a:noAutofit/>
          </a:bodyPr>
          <a:lstStyle>
            <a:lvl1pPr marL="0" indent="0" algn="ctr">
              <a:buNone/>
              <a:defRPr sz="1400">
                <a:latin typeface="+mj-lt"/>
              </a:defRPr>
            </a:lvl1pPr>
          </a:lstStyle>
          <a:p>
            <a:r>
              <a:rPr lang="en-US"/>
              <a:t>Click icon to add picture</a:t>
            </a:r>
            <a:endParaRPr lang="en-US" dirty="0"/>
          </a:p>
        </p:txBody>
      </p:sp>
      <p:sp>
        <p:nvSpPr>
          <p:cNvPr id="13" name="Content Placeholder 2">
            <a:extLst>
              <a:ext uri="{FF2B5EF4-FFF2-40B4-BE49-F238E27FC236}">
                <a16:creationId xmlns:a16="http://schemas.microsoft.com/office/drawing/2014/main" id="{19D1A6F5-0C7B-48F0-B3FC-7FD7B6BB2E63}"/>
              </a:ext>
            </a:extLst>
          </p:cNvPr>
          <p:cNvSpPr>
            <a:spLocks noGrp="1"/>
          </p:cNvSpPr>
          <p:nvPr>
            <p:ph idx="1" hasCustomPrompt="1"/>
          </p:nvPr>
        </p:nvSpPr>
        <p:spPr>
          <a:xfrm>
            <a:off x="1331584" y="2370424"/>
            <a:ext cx="3896139" cy="2795189"/>
          </a:xfrm>
          <a:prstGeom prst="rect">
            <a:avLst/>
          </a:prstGeom>
        </p:spPr>
        <p:txBody>
          <a:bodyPr wrap="square" lIns="0" tIns="0" rIns="0" bIns="0" anchor="ctr">
            <a:spAutoFit/>
          </a:bodyPr>
          <a:lstStyle>
            <a:lvl1pPr marL="0" indent="0">
              <a:lnSpc>
                <a:spcPts val="2000"/>
              </a:lnSpc>
              <a:spcBef>
                <a:spcPts val="0"/>
              </a:spcBef>
              <a:buNone/>
              <a:defRPr sz="1200" b="0" cap="none" baseline="0">
                <a:latin typeface="+mj-lt"/>
              </a:defRPr>
            </a:lvl1pPr>
          </a:lstStyle>
          <a:p>
            <a:pPr lvl="0"/>
            <a:r>
              <a:rPr lang="en-US"/>
              <a:t>First sentence.</a:t>
            </a:r>
          </a:p>
          <a:p>
            <a:pPr lvl="0"/>
            <a:r>
              <a:rPr lang="en-US"/>
              <a:t> </a:t>
            </a:r>
          </a:p>
          <a:p>
            <a:pPr lvl="0"/>
            <a:r>
              <a:rPr lang="en-US"/>
              <a:t>Second sentence.</a:t>
            </a:r>
          </a:p>
          <a:p>
            <a:pPr lvl="0"/>
            <a:endParaRPr lang="en-US"/>
          </a:p>
          <a:p>
            <a:pPr lvl="0"/>
            <a:r>
              <a:rPr lang="en-US"/>
              <a:t>Third sentence.</a:t>
            </a:r>
          </a:p>
          <a:p>
            <a:pPr lvl="0"/>
            <a:endParaRPr lang="en-US"/>
          </a:p>
          <a:p>
            <a:pPr lvl="0"/>
            <a:r>
              <a:rPr lang="en-US"/>
              <a:t>Fourth sentence.</a:t>
            </a:r>
          </a:p>
          <a:p>
            <a:pPr lvl="0"/>
            <a:endParaRPr lang="en-US"/>
          </a:p>
          <a:p>
            <a:pPr lvl="0"/>
            <a:r>
              <a:rPr lang="en-US"/>
              <a:t>Fifth sentence.</a:t>
            </a:r>
          </a:p>
          <a:p>
            <a:pPr lvl="0"/>
            <a:endParaRPr lang="en-US"/>
          </a:p>
          <a:p>
            <a:pPr lvl="0"/>
            <a:r>
              <a:rPr lang="en-US"/>
              <a:t>Sixth sentence</a:t>
            </a:r>
            <a:endParaRPr lang="en-US" dirty="0"/>
          </a:p>
        </p:txBody>
      </p:sp>
    </p:spTree>
    <p:extLst>
      <p:ext uri="{BB962C8B-B14F-4D97-AF65-F5344CB8AC3E}">
        <p14:creationId xmlns:p14="http://schemas.microsoft.com/office/powerpoint/2010/main" val="218234746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oleObject" Target="../embeddings/oleObject1.bin"/><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A2A0EA2B-1B43-4C09-9290-0F43322CAED5}"/>
              </a:ext>
            </a:extLst>
          </p:cNvPr>
          <p:cNvGraphicFramePr>
            <a:graphicFrameLocks noChangeAspect="1"/>
          </p:cNvGraphicFramePr>
          <p:nvPr userDrawn="1">
            <p:custDataLst>
              <p:tags r:id="rId31"/>
            </p:custDataLst>
            <p:extLst>
              <p:ext uri="{D42A27DB-BD31-4B8C-83A1-F6EECF244321}">
                <p14:modId xmlns:p14="http://schemas.microsoft.com/office/powerpoint/2010/main" val="15504968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2" imgW="347" imgH="348" progId="TCLayout.ActiveDocument.1">
                  <p:embed/>
                </p:oleObj>
              </mc:Choice>
              <mc:Fallback>
                <p:oleObj name="think-cell Slide" r:id="rId32" imgW="347" imgH="348" progId="TCLayout.ActiveDocument.1">
                  <p:embed/>
                  <p:pic>
                    <p:nvPicPr>
                      <p:cNvPr id="0" name=""/>
                      <p:cNvPicPr/>
                      <p:nvPr/>
                    </p:nvPicPr>
                    <p:blipFill>
                      <a:blip r:embed="rId33"/>
                      <a:stretch>
                        <a:fillRect/>
                      </a:stretch>
                    </p:blipFill>
                    <p:spPr>
                      <a:xfrm>
                        <a:off x="1588" y="1588"/>
                        <a:ext cx="1588" cy="1588"/>
                      </a:xfrm>
                      <a:prstGeom prst="rect">
                        <a:avLst/>
                      </a:prstGeom>
                    </p:spPr>
                  </p:pic>
                </p:oleObj>
              </mc:Fallback>
            </mc:AlternateContent>
          </a:graphicData>
        </a:graphic>
      </p:graphicFrame>
    </p:spTree>
    <p:extLst>
      <p:ext uri="{BB962C8B-B14F-4D97-AF65-F5344CB8AC3E}">
        <p14:creationId xmlns:p14="http://schemas.microsoft.com/office/powerpoint/2010/main" val="1249890130"/>
      </p:ext>
    </p:extLst>
  </p:cSld>
  <p:clrMap bg1="lt1" tx1="dk1" bg2="lt2" tx2="dk2" accent1="accent1" accent2="accent2" accent3="accent3" accent4="accent4" accent5="accent5" accent6="accent6" hlink="hlink" folHlink="folHlink"/>
  <p:sldLayoutIdLst>
    <p:sldLayoutId id="2147483702" r:id="rId1"/>
    <p:sldLayoutId id="2147483699" r:id="rId2"/>
    <p:sldLayoutId id="2147483650" r:id="rId3"/>
    <p:sldLayoutId id="2147483806" r:id="rId4"/>
    <p:sldLayoutId id="2147483814" r:id="rId5"/>
    <p:sldLayoutId id="2147483815" r:id="rId6"/>
    <p:sldLayoutId id="2147483816" r:id="rId7"/>
    <p:sldLayoutId id="2147483813" r:id="rId8"/>
    <p:sldLayoutId id="2147483820" r:id="rId9"/>
    <p:sldLayoutId id="2147483809" r:id="rId10"/>
    <p:sldLayoutId id="2147483817" r:id="rId11"/>
    <p:sldLayoutId id="2147483807" r:id="rId12"/>
    <p:sldLayoutId id="2147483818" r:id="rId13"/>
    <p:sldLayoutId id="2147483811" r:id="rId14"/>
    <p:sldLayoutId id="2147483834" r:id="rId15"/>
    <p:sldLayoutId id="2147483835" r:id="rId16"/>
    <p:sldLayoutId id="2147483808" r:id="rId17"/>
    <p:sldLayoutId id="2147483810" r:id="rId18"/>
    <p:sldLayoutId id="2147483836" r:id="rId19"/>
    <p:sldLayoutId id="2147483819" r:id="rId20"/>
    <p:sldLayoutId id="2147483831" r:id="rId21"/>
    <p:sldLayoutId id="2147483832" r:id="rId22"/>
    <p:sldLayoutId id="2147483833" r:id="rId23"/>
    <p:sldLayoutId id="2147483830" r:id="rId24"/>
    <p:sldLayoutId id="2147483821" r:id="rId25"/>
    <p:sldLayoutId id="2147483822" r:id="rId26"/>
    <p:sldLayoutId id="2147483823" r:id="rId27"/>
    <p:sldLayoutId id="2147483837" r:id="rId28"/>
    <p:sldLayoutId id="2147483839"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2C9F5-A590-4436-A85C-C3608EB0F99A}"/>
              </a:ext>
            </a:extLst>
          </p:cNvPr>
          <p:cNvSpPr>
            <a:spLocks noGrp="1"/>
          </p:cNvSpPr>
          <p:nvPr>
            <p:ph type="title"/>
          </p:nvPr>
        </p:nvSpPr>
        <p:spPr>
          <a:xfrm>
            <a:off x="2926273" y="3963009"/>
            <a:ext cx="6339449" cy="686570"/>
          </a:xfrm>
        </p:spPr>
        <p:txBody>
          <a:bodyPr/>
          <a:lstStyle/>
          <a:p>
            <a:r>
              <a:rPr lang="en-US" sz="3600" dirty="0"/>
              <a:t>Integration</a:t>
            </a:r>
            <a:br>
              <a:rPr lang="en-US" sz="2800" dirty="0"/>
            </a:br>
            <a:r>
              <a:rPr lang="en-US" sz="2800" dirty="0"/>
              <a:t>Security</a:t>
            </a:r>
          </a:p>
        </p:txBody>
      </p:sp>
      <p:pic>
        <p:nvPicPr>
          <p:cNvPr id="4" name="Picture 3" descr="A picture containing building&#10;&#10;Description automatically generated">
            <a:extLst>
              <a:ext uri="{FF2B5EF4-FFF2-40B4-BE49-F238E27FC236}">
                <a16:creationId xmlns:a16="http://schemas.microsoft.com/office/drawing/2014/main" id="{37E30C14-573F-4019-8EC4-139C2EDB79DB}"/>
              </a:ext>
            </a:extLst>
          </p:cNvPr>
          <p:cNvPicPr/>
          <p:nvPr/>
        </p:nvPicPr>
        <p:blipFill>
          <a:blip r:embed="rId2">
            <a:biLevel thresh="25000"/>
            <a:extLst>
              <a:ext uri="{28A0092B-C50C-407E-A947-70E740481C1C}">
                <a14:useLocalDpi xmlns:a14="http://schemas.microsoft.com/office/drawing/2010/main" val="0"/>
              </a:ext>
            </a:extLst>
          </a:blip>
          <a:stretch>
            <a:fillRect/>
          </a:stretch>
        </p:blipFill>
        <p:spPr>
          <a:xfrm>
            <a:off x="5628881" y="4802950"/>
            <a:ext cx="934234" cy="396400"/>
          </a:xfrm>
          <a:prstGeom prst="rect">
            <a:avLst/>
          </a:prstGeom>
        </p:spPr>
      </p:pic>
    </p:spTree>
    <p:extLst>
      <p:ext uri="{BB962C8B-B14F-4D97-AF65-F5344CB8AC3E}">
        <p14:creationId xmlns:p14="http://schemas.microsoft.com/office/powerpoint/2010/main" val="1427530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8BC5FC-9236-48A7-83A1-73407B0AC438}"/>
              </a:ext>
            </a:extLst>
          </p:cNvPr>
          <p:cNvSpPr txBox="1"/>
          <p:nvPr/>
        </p:nvSpPr>
        <p:spPr>
          <a:xfrm>
            <a:off x="566058" y="489859"/>
            <a:ext cx="7554685"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Error Security</a:t>
            </a:r>
          </a:p>
        </p:txBody>
      </p:sp>
      <p:sp>
        <p:nvSpPr>
          <p:cNvPr id="4" name="TextBox 3">
            <a:extLst>
              <a:ext uri="{FF2B5EF4-FFF2-40B4-BE49-F238E27FC236}">
                <a16:creationId xmlns:a16="http://schemas.microsoft.com/office/drawing/2014/main" id="{2746A15B-83B1-4048-A4DE-1CA0A694EA43}"/>
              </a:ext>
            </a:extLst>
          </p:cNvPr>
          <p:cNvSpPr txBox="1"/>
          <p:nvPr/>
        </p:nvSpPr>
        <p:spPr>
          <a:xfrm>
            <a:off x="566058" y="1276589"/>
            <a:ext cx="10818056" cy="3693319"/>
          </a:xfrm>
          <a:prstGeom prst="rect">
            <a:avLst/>
          </a:prstGeom>
          <a:noFill/>
        </p:spPr>
        <p:txBody>
          <a:bodyPr wrap="square" rtlCol="0">
            <a:spAutoFit/>
          </a:bodyPr>
          <a:lstStyle/>
          <a:p>
            <a:r>
              <a:rPr lang="en-US" b="1" dirty="0"/>
              <a:t>SAP Cloud Integration Logs</a:t>
            </a:r>
          </a:p>
          <a:p>
            <a:endParaRPr lang="en-US" b="1" dirty="0"/>
          </a:p>
          <a:p>
            <a:r>
              <a:rPr lang="en-US" dirty="0"/>
              <a:t>If this flag is set to N (no), then logs with sensitive data are encrypted but not visible in the Monitoring page of CPI.</a:t>
            </a:r>
          </a:p>
          <a:p>
            <a:r>
              <a:rPr lang="en-US" dirty="0"/>
              <a:t>Cons: Debugging is difficult in case of errors/exceptions.</a:t>
            </a:r>
          </a:p>
          <a:p>
            <a:endParaRPr lang="en-US" b="1" dirty="0"/>
          </a:p>
          <a:p>
            <a:pPr algn="l"/>
            <a:endParaRPr lang="en-US" b="0" i="0" dirty="0">
              <a:solidFill>
                <a:srgbClr val="1C1C1C"/>
              </a:solidFill>
              <a:effectLst/>
            </a:endParaRPr>
          </a:p>
          <a:p>
            <a:pPr algn="l"/>
            <a:endParaRPr lang="en-US" b="0" i="0" dirty="0">
              <a:solidFill>
                <a:srgbClr val="1C1C1C"/>
              </a:solidFill>
              <a:effectLst/>
            </a:endParaRPr>
          </a:p>
          <a:p>
            <a:pPr algn="l"/>
            <a:endParaRPr lang="en-US" b="0" i="0" dirty="0">
              <a:solidFill>
                <a:srgbClr val="1C1C1C"/>
              </a:solidFill>
              <a:effectLst/>
            </a:endParaRPr>
          </a:p>
          <a:p>
            <a:pPr algn="l">
              <a:buFont typeface="Arial" panose="020B0604020202020204" pitchFamily="34" charset="0"/>
              <a:buChar char="•"/>
            </a:pPr>
            <a:endParaRPr lang="en-US" b="0" i="0" dirty="0">
              <a:solidFill>
                <a:srgbClr val="4C4C4C"/>
              </a:solidFill>
              <a:effectLst/>
            </a:endParaRPr>
          </a:p>
          <a:p>
            <a:pPr algn="l"/>
            <a:endParaRPr lang="en-US" b="0" i="0" dirty="0">
              <a:solidFill>
                <a:srgbClr val="4C4C4C"/>
              </a:solidFill>
              <a:effectLst/>
            </a:endParaRPr>
          </a:p>
          <a:p>
            <a:r>
              <a:rPr lang="en-US" b="1" dirty="0"/>
              <a:t>	</a:t>
            </a:r>
          </a:p>
          <a:p>
            <a:pPr marL="342900" indent="-342900">
              <a:buAutoNum type="arabicPeriod"/>
            </a:pPr>
            <a:endParaRPr lang="en-US" dirty="0"/>
          </a:p>
        </p:txBody>
      </p:sp>
    </p:spTree>
    <p:extLst>
      <p:ext uri="{BB962C8B-B14F-4D97-AF65-F5344CB8AC3E}">
        <p14:creationId xmlns:p14="http://schemas.microsoft.com/office/powerpoint/2010/main" val="1017318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8BC5FC-9236-48A7-83A1-73407B0AC438}"/>
              </a:ext>
            </a:extLst>
          </p:cNvPr>
          <p:cNvSpPr txBox="1"/>
          <p:nvPr/>
        </p:nvSpPr>
        <p:spPr>
          <a:xfrm>
            <a:off x="566058" y="489859"/>
            <a:ext cx="7554685"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Error Security</a:t>
            </a:r>
          </a:p>
        </p:txBody>
      </p:sp>
      <p:sp>
        <p:nvSpPr>
          <p:cNvPr id="4" name="TextBox 3">
            <a:extLst>
              <a:ext uri="{FF2B5EF4-FFF2-40B4-BE49-F238E27FC236}">
                <a16:creationId xmlns:a16="http://schemas.microsoft.com/office/drawing/2014/main" id="{2746A15B-83B1-4048-A4DE-1CA0A694EA43}"/>
              </a:ext>
            </a:extLst>
          </p:cNvPr>
          <p:cNvSpPr txBox="1"/>
          <p:nvPr/>
        </p:nvSpPr>
        <p:spPr>
          <a:xfrm>
            <a:off x="566058" y="1276589"/>
            <a:ext cx="10818056" cy="3139321"/>
          </a:xfrm>
          <a:prstGeom prst="rect">
            <a:avLst/>
          </a:prstGeom>
          <a:noFill/>
        </p:spPr>
        <p:txBody>
          <a:bodyPr wrap="square" rtlCol="0">
            <a:spAutoFit/>
          </a:bodyPr>
          <a:lstStyle/>
          <a:p>
            <a:r>
              <a:rPr lang="en-US" b="1" dirty="0"/>
              <a:t>1. Connectivity Security</a:t>
            </a:r>
          </a:p>
          <a:p>
            <a:pPr marL="342900" indent="-342900">
              <a:buAutoNum type="arabicPeriod"/>
            </a:pPr>
            <a:endParaRPr lang="en-US" b="1" dirty="0"/>
          </a:p>
          <a:p>
            <a:r>
              <a:rPr lang="en-US" b="1" dirty="0"/>
              <a:t>	</a:t>
            </a:r>
            <a:r>
              <a:rPr lang="en-US" dirty="0"/>
              <a:t>Source -&gt; Connecting to SFTP</a:t>
            </a:r>
          </a:p>
          <a:p>
            <a:r>
              <a:rPr lang="en-US" dirty="0"/>
              <a:t>	Target -&gt; Connecting to SuccessFactors</a:t>
            </a:r>
          </a:p>
          <a:p>
            <a:pPr marL="342900" indent="-342900">
              <a:buAutoNum type="arabicPeriod"/>
            </a:pPr>
            <a:endParaRPr lang="en-US" b="1" dirty="0"/>
          </a:p>
          <a:p>
            <a:r>
              <a:rPr lang="en-US" b="1" dirty="0"/>
              <a:t>2. Data Security</a:t>
            </a:r>
          </a:p>
          <a:p>
            <a:r>
              <a:rPr lang="en-US" b="1" dirty="0"/>
              <a:t>	</a:t>
            </a:r>
          </a:p>
          <a:p>
            <a:r>
              <a:rPr lang="en-US" b="1" dirty="0"/>
              <a:t>	</a:t>
            </a:r>
            <a:r>
              <a:rPr lang="en-US" dirty="0"/>
              <a:t>Data in the file uploaded in SFTP</a:t>
            </a:r>
            <a:endParaRPr lang="en-US" b="1" dirty="0"/>
          </a:p>
          <a:p>
            <a:r>
              <a:rPr lang="en-US" b="1" dirty="0"/>
              <a:t>	</a:t>
            </a:r>
            <a:r>
              <a:rPr lang="en-US" dirty="0"/>
              <a:t>SAP Cloud Integration Logs</a:t>
            </a:r>
          </a:p>
          <a:p>
            <a:r>
              <a:rPr lang="en-US" b="1" dirty="0"/>
              <a:t>	</a:t>
            </a:r>
          </a:p>
          <a:p>
            <a:pPr marL="342900" indent="-342900">
              <a:buAutoNum type="arabicPeriod"/>
            </a:pPr>
            <a:endParaRPr lang="en-US" dirty="0"/>
          </a:p>
        </p:txBody>
      </p:sp>
    </p:spTree>
    <p:extLst>
      <p:ext uri="{BB962C8B-B14F-4D97-AF65-F5344CB8AC3E}">
        <p14:creationId xmlns:p14="http://schemas.microsoft.com/office/powerpoint/2010/main" val="25651072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8BC5FC-9236-48A7-83A1-73407B0AC438}"/>
              </a:ext>
            </a:extLst>
          </p:cNvPr>
          <p:cNvSpPr txBox="1"/>
          <p:nvPr/>
        </p:nvSpPr>
        <p:spPr>
          <a:xfrm>
            <a:off x="566058" y="489859"/>
            <a:ext cx="7554685"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Error Security</a:t>
            </a:r>
          </a:p>
        </p:txBody>
      </p:sp>
      <p:sp>
        <p:nvSpPr>
          <p:cNvPr id="4" name="TextBox 3">
            <a:extLst>
              <a:ext uri="{FF2B5EF4-FFF2-40B4-BE49-F238E27FC236}">
                <a16:creationId xmlns:a16="http://schemas.microsoft.com/office/drawing/2014/main" id="{2746A15B-83B1-4048-A4DE-1CA0A694EA43}"/>
              </a:ext>
            </a:extLst>
          </p:cNvPr>
          <p:cNvSpPr txBox="1"/>
          <p:nvPr/>
        </p:nvSpPr>
        <p:spPr>
          <a:xfrm>
            <a:off x="566058" y="1276589"/>
            <a:ext cx="10818056" cy="3416320"/>
          </a:xfrm>
          <a:prstGeom prst="rect">
            <a:avLst/>
          </a:prstGeom>
          <a:noFill/>
        </p:spPr>
        <p:txBody>
          <a:bodyPr wrap="square" rtlCol="0">
            <a:spAutoFit/>
          </a:bodyPr>
          <a:lstStyle/>
          <a:p>
            <a:r>
              <a:rPr lang="en-US" b="1" dirty="0"/>
              <a:t>Connecting to SFTP</a:t>
            </a:r>
          </a:p>
          <a:p>
            <a:endParaRPr lang="en-US" b="1" dirty="0"/>
          </a:p>
          <a:p>
            <a:pPr algn="l">
              <a:buFont typeface="Arial" panose="020B0604020202020204" pitchFamily="34" charset="0"/>
              <a:buChar char="•"/>
            </a:pPr>
            <a:r>
              <a:rPr lang="en-US" b="0" i="0" dirty="0">
                <a:solidFill>
                  <a:srgbClr val="4C4C4C"/>
                </a:solidFill>
                <a:effectLst/>
              </a:rPr>
              <a:t>SFTP uses a single channel for digital communication whereas other protocols use multiple channels</a:t>
            </a:r>
          </a:p>
          <a:p>
            <a:pPr algn="l">
              <a:buFont typeface="Arial" panose="020B0604020202020204" pitchFamily="34" charset="0"/>
              <a:buChar char="•"/>
            </a:pPr>
            <a:r>
              <a:rPr lang="en-US" b="0" i="0" dirty="0">
                <a:solidFill>
                  <a:srgbClr val="4C4C4C"/>
                </a:solidFill>
                <a:effectLst/>
              </a:rPr>
              <a:t>The underlying SSH protocol includes layers of different types of security</a:t>
            </a:r>
          </a:p>
          <a:p>
            <a:pPr algn="l">
              <a:buFont typeface="Arial" panose="020B0604020202020204" pitchFamily="34" charset="0"/>
              <a:buChar char="•"/>
            </a:pPr>
            <a:r>
              <a:rPr lang="en-US" b="0" i="0" dirty="0">
                <a:solidFill>
                  <a:srgbClr val="4C4C4C"/>
                </a:solidFill>
                <a:effectLst/>
              </a:rPr>
              <a:t>These layers include data encryption, data integrity protective services, and server authentication</a:t>
            </a:r>
          </a:p>
          <a:p>
            <a:pPr algn="l">
              <a:buFont typeface="Arial" panose="020B0604020202020204" pitchFamily="34" charset="0"/>
              <a:buChar char="•"/>
            </a:pPr>
            <a:r>
              <a:rPr lang="en-US" b="0" i="0" dirty="0">
                <a:solidFill>
                  <a:srgbClr val="4C4C4C"/>
                </a:solidFill>
                <a:effectLst/>
              </a:rPr>
              <a:t>Authentication from CPI to SFTP occurs via alphanumeric username and password</a:t>
            </a:r>
          </a:p>
          <a:p>
            <a:pPr algn="l">
              <a:buFont typeface="Arial" panose="020B0604020202020204" pitchFamily="34" charset="0"/>
              <a:buChar char="•"/>
            </a:pPr>
            <a:r>
              <a:rPr lang="en-US" dirty="0">
                <a:solidFill>
                  <a:srgbClr val="4C4C4C"/>
                </a:solidFill>
              </a:rPr>
              <a:t>This username and password is stored in the CPI Security Artifacts</a:t>
            </a:r>
          </a:p>
          <a:p>
            <a:pPr algn="l">
              <a:buFont typeface="Arial" panose="020B0604020202020204" pitchFamily="34" charset="0"/>
              <a:buChar char="•"/>
            </a:pPr>
            <a:r>
              <a:rPr lang="en-US" b="0" i="0" dirty="0">
                <a:solidFill>
                  <a:srgbClr val="4C4C4C"/>
                </a:solidFill>
                <a:effectLst/>
              </a:rPr>
              <a:t>Only administrators with access to CPI Security Artifacts can edit deployed username and password for SFTP</a:t>
            </a:r>
          </a:p>
          <a:p>
            <a:r>
              <a:rPr lang="en-US" b="1" dirty="0"/>
              <a:t>	</a:t>
            </a:r>
          </a:p>
          <a:p>
            <a:pPr marL="342900" indent="-342900">
              <a:buAutoNum type="arabicPeriod"/>
            </a:pPr>
            <a:endParaRPr lang="en-US" dirty="0"/>
          </a:p>
        </p:txBody>
      </p:sp>
      <p:pic>
        <p:nvPicPr>
          <p:cNvPr id="7" name="Picture 6">
            <a:extLst>
              <a:ext uri="{FF2B5EF4-FFF2-40B4-BE49-F238E27FC236}">
                <a16:creationId xmlns:a16="http://schemas.microsoft.com/office/drawing/2014/main" id="{9C5E33FC-780D-4183-B9B5-8621104A0E02}"/>
              </a:ext>
            </a:extLst>
          </p:cNvPr>
          <p:cNvPicPr>
            <a:picLocks noChangeAspect="1"/>
          </p:cNvPicPr>
          <p:nvPr/>
        </p:nvPicPr>
        <p:blipFill>
          <a:blip r:embed="rId3"/>
          <a:stretch>
            <a:fillRect/>
          </a:stretch>
        </p:blipFill>
        <p:spPr>
          <a:xfrm>
            <a:off x="1069145" y="4180813"/>
            <a:ext cx="9439422" cy="2321170"/>
          </a:xfrm>
          <a:prstGeom prst="rect">
            <a:avLst/>
          </a:prstGeom>
        </p:spPr>
      </p:pic>
    </p:spTree>
    <p:extLst>
      <p:ext uri="{BB962C8B-B14F-4D97-AF65-F5344CB8AC3E}">
        <p14:creationId xmlns:p14="http://schemas.microsoft.com/office/powerpoint/2010/main" val="26774397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8BC5FC-9236-48A7-83A1-73407B0AC438}"/>
              </a:ext>
            </a:extLst>
          </p:cNvPr>
          <p:cNvSpPr txBox="1"/>
          <p:nvPr/>
        </p:nvSpPr>
        <p:spPr>
          <a:xfrm>
            <a:off x="566058" y="489859"/>
            <a:ext cx="7554685"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Error Security</a:t>
            </a:r>
          </a:p>
        </p:txBody>
      </p:sp>
      <p:sp>
        <p:nvSpPr>
          <p:cNvPr id="4" name="TextBox 3">
            <a:extLst>
              <a:ext uri="{FF2B5EF4-FFF2-40B4-BE49-F238E27FC236}">
                <a16:creationId xmlns:a16="http://schemas.microsoft.com/office/drawing/2014/main" id="{2746A15B-83B1-4048-A4DE-1CA0A694EA43}"/>
              </a:ext>
            </a:extLst>
          </p:cNvPr>
          <p:cNvSpPr txBox="1"/>
          <p:nvPr/>
        </p:nvSpPr>
        <p:spPr>
          <a:xfrm>
            <a:off x="566058" y="1276589"/>
            <a:ext cx="10818056" cy="3139321"/>
          </a:xfrm>
          <a:prstGeom prst="rect">
            <a:avLst/>
          </a:prstGeom>
          <a:noFill/>
        </p:spPr>
        <p:txBody>
          <a:bodyPr wrap="square" rtlCol="0">
            <a:spAutoFit/>
          </a:bodyPr>
          <a:lstStyle/>
          <a:p>
            <a:r>
              <a:rPr lang="en-US" b="1" dirty="0"/>
              <a:t>Connecting to SuccessFactors</a:t>
            </a:r>
          </a:p>
          <a:p>
            <a:endParaRPr lang="en-US" b="1" dirty="0"/>
          </a:p>
          <a:p>
            <a:pPr algn="l">
              <a:buFont typeface="Arial" panose="020B0604020202020204" pitchFamily="34" charset="0"/>
              <a:buChar char="•"/>
            </a:pPr>
            <a:r>
              <a:rPr lang="en-US" b="0" i="0" dirty="0">
                <a:solidFill>
                  <a:srgbClr val="1C1C1C"/>
                </a:solidFill>
                <a:effectLst/>
              </a:rPr>
              <a:t>By default, </a:t>
            </a:r>
            <a:r>
              <a:rPr lang="en-US" b="0" i="0" dirty="0">
                <a:effectLst/>
              </a:rPr>
              <a:t>the </a:t>
            </a:r>
            <a:r>
              <a:rPr lang="en-US" i="0" strike="noStrike" dirty="0">
                <a:effectLst/>
              </a:rPr>
              <a:t>SAP SuccessFactors</a:t>
            </a:r>
            <a:r>
              <a:rPr lang="en-US" i="0" dirty="0">
                <a:effectLst/>
              </a:rPr>
              <a:t> </a:t>
            </a:r>
            <a:r>
              <a:rPr lang="en-US" i="0" dirty="0">
                <a:solidFill>
                  <a:srgbClr val="1C1C1C"/>
                </a:solidFill>
                <a:effectLst/>
              </a:rPr>
              <a:t>solutions secure data </a:t>
            </a:r>
            <a:r>
              <a:rPr lang="en-US" b="0" i="0" dirty="0">
                <a:solidFill>
                  <a:srgbClr val="1C1C1C"/>
                </a:solidFill>
                <a:effectLst/>
              </a:rPr>
              <a:t>through Transport Layer Security 1.2 256 bit encrypt for data-in-transit </a:t>
            </a:r>
          </a:p>
          <a:p>
            <a:pPr algn="l">
              <a:buFont typeface="Arial" panose="020B0604020202020204" pitchFamily="34" charset="0"/>
              <a:buChar char="•"/>
            </a:pPr>
            <a:r>
              <a:rPr lang="en-US" b="0" i="0" dirty="0">
                <a:solidFill>
                  <a:srgbClr val="4C4C4C"/>
                </a:solidFill>
                <a:effectLst/>
              </a:rPr>
              <a:t>Authentication from CPI to SF occurs via alphanumeric </a:t>
            </a:r>
            <a:r>
              <a:rPr lang="en-US" b="0" i="0" dirty="0" err="1">
                <a:solidFill>
                  <a:srgbClr val="4C4C4C"/>
                </a:solidFill>
                <a:effectLst/>
              </a:rPr>
              <a:t>companyId</a:t>
            </a:r>
            <a:r>
              <a:rPr lang="en-US" b="0" i="0" dirty="0">
                <a:solidFill>
                  <a:srgbClr val="4C4C4C"/>
                </a:solidFill>
                <a:effectLst/>
              </a:rPr>
              <a:t>, username and password</a:t>
            </a:r>
          </a:p>
          <a:p>
            <a:pPr algn="l">
              <a:buFont typeface="Arial" panose="020B0604020202020204" pitchFamily="34" charset="0"/>
              <a:buChar char="•"/>
            </a:pPr>
            <a:r>
              <a:rPr lang="en-US" dirty="0">
                <a:solidFill>
                  <a:srgbClr val="4C4C4C"/>
                </a:solidFill>
              </a:rPr>
              <a:t>This </a:t>
            </a:r>
            <a:r>
              <a:rPr lang="en-US" dirty="0" err="1">
                <a:solidFill>
                  <a:srgbClr val="4C4C4C"/>
                </a:solidFill>
              </a:rPr>
              <a:t>companyId</a:t>
            </a:r>
            <a:r>
              <a:rPr lang="en-US" dirty="0">
                <a:solidFill>
                  <a:srgbClr val="4C4C4C"/>
                </a:solidFill>
              </a:rPr>
              <a:t>, username and password is stored in the CPI Security Artifacts</a:t>
            </a:r>
          </a:p>
          <a:p>
            <a:pPr algn="l">
              <a:buFont typeface="Arial" panose="020B0604020202020204" pitchFamily="34" charset="0"/>
              <a:buChar char="•"/>
            </a:pPr>
            <a:r>
              <a:rPr lang="en-US" b="0" i="0" dirty="0">
                <a:solidFill>
                  <a:srgbClr val="4C4C4C"/>
                </a:solidFill>
                <a:effectLst/>
              </a:rPr>
              <a:t>Only administrators with access to CPI Security Artifacts can edit deployed Security Artifacts for SuccessFactors</a:t>
            </a:r>
          </a:p>
          <a:p>
            <a:pPr algn="l"/>
            <a:endParaRPr lang="en-US" b="0" i="0" dirty="0">
              <a:solidFill>
                <a:srgbClr val="4C4C4C"/>
              </a:solidFill>
              <a:effectLst/>
            </a:endParaRPr>
          </a:p>
          <a:p>
            <a:r>
              <a:rPr lang="en-US" b="1" dirty="0"/>
              <a:t>	</a:t>
            </a:r>
          </a:p>
          <a:p>
            <a:pPr marL="342900" indent="-342900">
              <a:buAutoNum type="arabicPeriod"/>
            </a:pPr>
            <a:endParaRPr lang="en-US" dirty="0"/>
          </a:p>
        </p:txBody>
      </p:sp>
      <p:pic>
        <p:nvPicPr>
          <p:cNvPr id="5" name="Picture 4">
            <a:extLst>
              <a:ext uri="{FF2B5EF4-FFF2-40B4-BE49-F238E27FC236}">
                <a16:creationId xmlns:a16="http://schemas.microsoft.com/office/drawing/2014/main" id="{9BEFD278-3F4C-4AAB-9E9A-A40CE9602FB9}"/>
              </a:ext>
            </a:extLst>
          </p:cNvPr>
          <p:cNvPicPr>
            <a:picLocks noChangeAspect="1"/>
          </p:cNvPicPr>
          <p:nvPr/>
        </p:nvPicPr>
        <p:blipFill>
          <a:blip r:embed="rId3"/>
          <a:stretch>
            <a:fillRect/>
          </a:stretch>
        </p:blipFill>
        <p:spPr>
          <a:xfrm>
            <a:off x="1280160" y="3578075"/>
            <a:ext cx="8932985" cy="2196636"/>
          </a:xfrm>
          <a:prstGeom prst="rect">
            <a:avLst/>
          </a:prstGeom>
        </p:spPr>
      </p:pic>
    </p:spTree>
    <p:extLst>
      <p:ext uri="{BB962C8B-B14F-4D97-AF65-F5344CB8AC3E}">
        <p14:creationId xmlns:p14="http://schemas.microsoft.com/office/powerpoint/2010/main" val="150722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8BC5FC-9236-48A7-83A1-73407B0AC438}"/>
              </a:ext>
            </a:extLst>
          </p:cNvPr>
          <p:cNvSpPr txBox="1"/>
          <p:nvPr/>
        </p:nvSpPr>
        <p:spPr>
          <a:xfrm>
            <a:off x="566058" y="489859"/>
            <a:ext cx="7554685"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Error Security</a:t>
            </a:r>
          </a:p>
        </p:txBody>
      </p:sp>
      <p:sp>
        <p:nvSpPr>
          <p:cNvPr id="4" name="TextBox 3">
            <a:extLst>
              <a:ext uri="{FF2B5EF4-FFF2-40B4-BE49-F238E27FC236}">
                <a16:creationId xmlns:a16="http://schemas.microsoft.com/office/drawing/2014/main" id="{2746A15B-83B1-4048-A4DE-1CA0A694EA43}"/>
              </a:ext>
            </a:extLst>
          </p:cNvPr>
          <p:cNvSpPr txBox="1"/>
          <p:nvPr/>
        </p:nvSpPr>
        <p:spPr>
          <a:xfrm>
            <a:off x="566058" y="1276589"/>
            <a:ext cx="10818056" cy="2585323"/>
          </a:xfrm>
          <a:prstGeom prst="rect">
            <a:avLst/>
          </a:prstGeom>
          <a:noFill/>
        </p:spPr>
        <p:txBody>
          <a:bodyPr wrap="square" rtlCol="0">
            <a:spAutoFit/>
          </a:bodyPr>
          <a:lstStyle/>
          <a:p>
            <a:r>
              <a:rPr lang="en-US" b="1" dirty="0"/>
              <a:t>Connecting to SuccessFactors</a:t>
            </a:r>
          </a:p>
          <a:p>
            <a:endParaRPr lang="en-US" b="1" dirty="0"/>
          </a:p>
          <a:p>
            <a:pPr algn="l">
              <a:buFont typeface="Arial" panose="020B0604020202020204" pitchFamily="34" charset="0"/>
              <a:buChar char="•"/>
            </a:pPr>
            <a:r>
              <a:rPr lang="en-US" b="0" i="0" dirty="0">
                <a:solidFill>
                  <a:srgbClr val="1C1C1C"/>
                </a:solidFill>
                <a:effectLst/>
              </a:rPr>
              <a:t>The SFAPI User is given appropriate permissions before it can create and update data in SF</a:t>
            </a:r>
          </a:p>
          <a:p>
            <a:pPr algn="l">
              <a:buFont typeface="Arial" panose="020B0604020202020204" pitchFamily="34" charset="0"/>
              <a:buChar char="•"/>
            </a:pPr>
            <a:r>
              <a:rPr lang="en-US" dirty="0">
                <a:solidFill>
                  <a:srgbClr val="1C1C1C"/>
                </a:solidFill>
              </a:rPr>
              <a:t>The IP Address range of system connecting to SF is whitelisted, outside this range, it won’t be able to connect to SF</a:t>
            </a:r>
            <a:endParaRPr lang="en-US" b="0" i="0" dirty="0">
              <a:solidFill>
                <a:srgbClr val="1C1C1C"/>
              </a:solidFill>
              <a:effectLst/>
            </a:endParaRPr>
          </a:p>
          <a:p>
            <a:pPr algn="l">
              <a:buFont typeface="Arial" panose="020B0604020202020204" pitchFamily="34" charset="0"/>
              <a:buChar char="•"/>
            </a:pPr>
            <a:endParaRPr lang="en-US" b="0" i="0" dirty="0">
              <a:solidFill>
                <a:srgbClr val="4C4C4C"/>
              </a:solidFill>
              <a:effectLst/>
            </a:endParaRPr>
          </a:p>
          <a:p>
            <a:pPr algn="l"/>
            <a:endParaRPr lang="en-US" b="0" i="0" dirty="0">
              <a:solidFill>
                <a:srgbClr val="4C4C4C"/>
              </a:solidFill>
              <a:effectLst/>
            </a:endParaRPr>
          </a:p>
          <a:p>
            <a:r>
              <a:rPr lang="en-US" b="1" dirty="0"/>
              <a:t>	</a:t>
            </a:r>
          </a:p>
          <a:p>
            <a:pPr marL="342900" indent="-342900">
              <a:buAutoNum type="arabicPeriod"/>
            </a:pPr>
            <a:endParaRPr lang="en-US" dirty="0"/>
          </a:p>
        </p:txBody>
      </p:sp>
      <p:pic>
        <p:nvPicPr>
          <p:cNvPr id="8" name="Picture 7">
            <a:extLst>
              <a:ext uri="{FF2B5EF4-FFF2-40B4-BE49-F238E27FC236}">
                <a16:creationId xmlns:a16="http://schemas.microsoft.com/office/drawing/2014/main" id="{AF9860AB-93EF-4D6E-AE18-387BE82584DA}"/>
              </a:ext>
            </a:extLst>
          </p:cNvPr>
          <p:cNvPicPr>
            <a:picLocks noChangeAspect="1"/>
          </p:cNvPicPr>
          <p:nvPr/>
        </p:nvPicPr>
        <p:blipFill>
          <a:blip r:embed="rId3"/>
          <a:stretch>
            <a:fillRect/>
          </a:stretch>
        </p:blipFill>
        <p:spPr>
          <a:xfrm>
            <a:off x="977538" y="2858943"/>
            <a:ext cx="9995096" cy="1499501"/>
          </a:xfrm>
          <a:prstGeom prst="rect">
            <a:avLst/>
          </a:prstGeom>
        </p:spPr>
      </p:pic>
    </p:spTree>
    <p:extLst>
      <p:ext uri="{BB962C8B-B14F-4D97-AF65-F5344CB8AC3E}">
        <p14:creationId xmlns:p14="http://schemas.microsoft.com/office/powerpoint/2010/main" val="1543395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8BC5FC-9236-48A7-83A1-73407B0AC438}"/>
              </a:ext>
            </a:extLst>
          </p:cNvPr>
          <p:cNvSpPr txBox="1"/>
          <p:nvPr/>
        </p:nvSpPr>
        <p:spPr>
          <a:xfrm>
            <a:off x="566058" y="489859"/>
            <a:ext cx="7554685"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Error Security</a:t>
            </a:r>
          </a:p>
        </p:txBody>
      </p:sp>
      <p:sp>
        <p:nvSpPr>
          <p:cNvPr id="4" name="TextBox 3">
            <a:extLst>
              <a:ext uri="{FF2B5EF4-FFF2-40B4-BE49-F238E27FC236}">
                <a16:creationId xmlns:a16="http://schemas.microsoft.com/office/drawing/2014/main" id="{2746A15B-83B1-4048-A4DE-1CA0A694EA43}"/>
              </a:ext>
            </a:extLst>
          </p:cNvPr>
          <p:cNvSpPr txBox="1"/>
          <p:nvPr/>
        </p:nvSpPr>
        <p:spPr>
          <a:xfrm>
            <a:off x="566058" y="1276589"/>
            <a:ext cx="10818056" cy="5909310"/>
          </a:xfrm>
          <a:prstGeom prst="rect">
            <a:avLst/>
          </a:prstGeom>
          <a:noFill/>
        </p:spPr>
        <p:txBody>
          <a:bodyPr wrap="square" rtlCol="0">
            <a:spAutoFit/>
          </a:bodyPr>
          <a:lstStyle/>
          <a:p>
            <a:r>
              <a:rPr lang="en-US" b="1" dirty="0"/>
              <a:t>Data uploaded in SFTP</a:t>
            </a:r>
          </a:p>
          <a:p>
            <a:endParaRPr lang="en-US" b="1" dirty="0"/>
          </a:p>
          <a:p>
            <a:pPr algn="l"/>
            <a:r>
              <a:rPr lang="en-US" b="1" i="0" u="sng" dirty="0">
                <a:solidFill>
                  <a:srgbClr val="1C1C1C"/>
                </a:solidFill>
                <a:effectLst/>
              </a:rPr>
              <a:t>Option1 -&gt; No Encryption on the file</a:t>
            </a:r>
          </a:p>
          <a:p>
            <a:pPr algn="l"/>
            <a:endParaRPr lang="en-US" dirty="0">
              <a:solidFill>
                <a:srgbClr val="1C1C1C"/>
              </a:solidFill>
            </a:endParaRPr>
          </a:p>
          <a:p>
            <a:pPr algn="l"/>
            <a:r>
              <a:rPr lang="en-US" b="0" i="0" dirty="0">
                <a:solidFill>
                  <a:srgbClr val="1C1C1C"/>
                </a:solidFill>
                <a:effectLst/>
              </a:rPr>
              <a:t>Leave the file as it is. Only people with access to SFTP can access files uploaded in SFTP.</a:t>
            </a:r>
          </a:p>
          <a:p>
            <a:pPr algn="l"/>
            <a:r>
              <a:rPr lang="en-US" dirty="0">
                <a:solidFill>
                  <a:srgbClr val="1C1C1C"/>
                </a:solidFill>
              </a:rPr>
              <a:t>Data is visible if the file is downloaded directly from SFTP.</a:t>
            </a:r>
            <a:endParaRPr lang="en-US" b="0" i="0" dirty="0">
              <a:solidFill>
                <a:srgbClr val="1C1C1C"/>
              </a:solidFill>
              <a:effectLst/>
            </a:endParaRPr>
          </a:p>
          <a:p>
            <a:pPr algn="l"/>
            <a:endParaRPr lang="en-US" dirty="0">
              <a:solidFill>
                <a:srgbClr val="1C1C1C"/>
              </a:solidFill>
            </a:endParaRPr>
          </a:p>
          <a:p>
            <a:pPr algn="l"/>
            <a:r>
              <a:rPr lang="en-US" b="1" i="0" u="sng" dirty="0">
                <a:solidFill>
                  <a:srgbClr val="1C1C1C"/>
                </a:solidFill>
                <a:effectLst/>
              </a:rPr>
              <a:t>Option2 -&gt; Use PGP Encryption</a:t>
            </a:r>
          </a:p>
          <a:p>
            <a:pPr algn="l"/>
            <a:endParaRPr lang="en-US" dirty="0">
              <a:solidFill>
                <a:srgbClr val="1C1C1C"/>
              </a:solidFill>
            </a:endParaRPr>
          </a:p>
          <a:p>
            <a:pPr algn="l"/>
            <a:r>
              <a:rPr lang="en-US" b="0" i="0" dirty="0">
                <a:solidFill>
                  <a:srgbClr val="1C1C1C"/>
                </a:solidFill>
                <a:effectLst/>
              </a:rPr>
              <a:t>Encrypt the file usin</a:t>
            </a:r>
            <a:r>
              <a:rPr lang="en-US" dirty="0">
                <a:solidFill>
                  <a:srgbClr val="1C1C1C"/>
                </a:solidFill>
              </a:rPr>
              <a:t>g PGP Encryption Key. Then CPI will decrypt the file during execution process only.</a:t>
            </a:r>
          </a:p>
          <a:p>
            <a:pPr algn="l"/>
            <a:r>
              <a:rPr lang="en-US" dirty="0">
                <a:solidFill>
                  <a:srgbClr val="1C1C1C"/>
                </a:solidFill>
              </a:rPr>
              <a:t>Data is not visible even if file is downloaded directly from SFTP.</a:t>
            </a:r>
          </a:p>
          <a:p>
            <a:pPr algn="l"/>
            <a:r>
              <a:rPr lang="en-US" dirty="0">
                <a:solidFill>
                  <a:srgbClr val="1C1C1C"/>
                </a:solidFill>
              </a:rPr>
              <a:t>Decryption key needs to be shared to CPI to be uploaded in the Security Artifacts and use during execution of file.</a:t>
            </a:r>
          </a:p>
          <a:p>
            <a:pPr algn="l"/>
            <a:endParaRPr lang="en-US" b="0" i="0" dirty="0">
              <a:solidFill>
                <a:srgbClr val="1C1C1C"/>
              </a:solidFill>
              <a:effectLst/>
            </a:endParaRPr>
          </a:p>
          <a:p>
            <a:pPr algn="l"/>
            <a:endParaRPr lang="en-US" b="0" i="0" dirty="0">
              <a:solidFill>
                <a:srgbClr val="1C1C1C"/>
              </a:solidFill>
              <a:effectLst/>
            </a:endParaRPr>
          </a:p>
          <a:p>
            <a:pPr algn="l"/>
            <a:endParaRPr lang="en-US" b="0" i="0" dirty="0">
              <a:solidFill>
                <a:srgbClr val="1C1C1C"/>
              </a:solidFill>
              <a:effectLst/>
            </a:endParaRPr>
          </a:p>
          <a:p>
            <a:pPr algn="l">
              <a:buFont typeface="Arial" panose="020B0604020202020204" pitchFamily="34" charset="0"/>
              <a:buChar char="•"/>
            </a:pPr>
            <a:endParaRPr lang="en-US" b="0" i="0" dirty="0">
              <a:solidFill>
                <a:srgbClr val="4C4C4C"/>
              </a:solidFill>
              <a:effectLst/>
            </a:endParaRPr>
          </a:p>
          <a:p>
            <a:pPr algn="l"/>
            <a:endParaRPr lang="en-US" b="0" i="0" dirty="0">
              <a:solidFill>
                <a:srgbClr val="4C4C4C"/>
              </a:solidFill>
              <a:effectLst/>
            </a:endParaRPr>
          </a:p>
          <a:p>
            <a:r>
              <a:rPr lang="en-US" b="1" dirty="0"/>
              <a:t>	</a:t>
            </a:r>
          </a:p>
          <a:p>
            <a:pPr marL="342900" indent="-342900">
              <a:buAutoNum type="arabicPeriod"/>
            </a:pPr>
            <a:endParaRPr lang="en-US" dirty="0"/>
          </a:p>
        </p:txBody>
      </p:sp>
    </p:spTree>
    <p:extLst>
      <p:ext uri="{BB962C8B-B14F-4D97-AF65-F5344CB8AC3E}">
        <p14:creationId xmlns:p14="http://schemas.microsoft.com/office/powerpoint/2010/main" val="17961272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8BC5FC-9236-48A7-83A1-73407B0AC438}"/>
              </a:ext>
            </a:extLst>
          </p:cNvPr>
          <p:cNvSpPr txBox="1"/>
          <p:nvPr/>
        </p:nvSpPr>
        <p:spPr>
          <a:xfrm>
            <a:off x="566058" y="489859"/>
            <a:ext cx="7554685"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Error Security</a:t>
            </a:r>
          </a:p>
        </p:txBody>
      </p:sp>
      <p:sp>
        <p:nvSpPr>
          <p:cNvPr id="4" name="TextBox 3">
            <a:extLst>
              <a:ext uri="{FF2B5EF4-FFF2-40B4-BE49-F238E27FC236}">
                <a16:creationId xmlns:a16="http://schemas.microsoft.com/office/drawing/2014/main" id="{2746A15B-83B1-4048-A4DE-1CA0A694EA43}"/>
              </a:ext>
            </a:extLst>
          </p:cNvPr>
          <p:cNvSpPr txBox="1"/>
          <p:nvPr/>
        </p:nvSpPr>
        <p:spPr>
          <a:xfrm>
            <a:off x="566058" y="1276589"/>
            <a:ext cx="10818056" cy="2585323"/>
          </a:xfrm>
          <a:prstGeom prst="rect">
            <a:avLst/>
          </a:prstGeom>
          <a:noFill/>
        </p:spPr>
        <p:txBody>
          <a:bodyPr wrap="square" rtlCol="0">
            <a:spAutoFit/>
          </a:bodyPr>
          <a:lstStyle/>
          <a:p>
            <a:r>
              <a:rPr lang="en-US" b="1" dirty="0"/>
              <a:t>How PGP Encryption Works</a:t>
            </a:r>
          </a:p>
          <a:p>
            <a:endParaRPr lang="en-US" b="1" dirty="0"/>
          </a:p>
          <a:p>
            <a:pPr algn="l"/>
            <a:endParaRPr lang="en-US" b="0" i="0" dirty="0">
              <a:solidFill>
                <a:srgbClr val="1C1C1C"/>
              </a:solidFill>
              <a:effectLst/>
            </a:endParaRPr>
          </a:p>
          <a:p>
            <a:pPr algn="l"/>
            <a:endParaRPr lang="en-US" b="0" i="0" dirty="0">
              <a:solidFill>
                <a:srgbClr val="1C1C1C"/>
              </a:solidFill>
              <a:effectLst/>
            </a:endParaRPr>
          </a:p>
          <a:p>
            <a:pPr algn="l"/>
            <a:endParaRPr lang="en-US" b="0" i="0" dirty="0">
              <a:solidFill>
                <a:srgbClr val="1C1C1C"/>
              </a:solidFill>
              <a:effectLst/>
            </a:endParaRPr>
          </a:p>
          <a:p>
            <a:pPr algn="l">
              <a:buFont typeface="Arial" panose="020B0604020202020204" pitchFamily="34" charset="0"/>
              <a:buChar char="•"/>
            </a:pPr>
            <a:endParaRPr lang="en-US" b="0" i="0" dirty="0">
              <a:solidFill>
                <a:srgbClr val="4C4C4C"/>
              </a:solidFill>
              <a:effectLst/>
            </a:endParaRPr>
          </a:p>
          <a:p>
            <a:pPr algn="l"/>
            <a:endParaRPr lang="en-US" b="0" i="0" dirty="0">
              <a:solidFill>
                <a:srgbClr val="4C4C4C"/>
              </a:solidFill>
              <a:effectLst/>
            </a:endParaRPr>
          </a:p>
          <a:p>
            <a:r>
              <a:rPr lang="en-US" b="1" dirty="0"/>
              <a:t>	</a:t>
            </a:r>
          </a:p>
          <a:p>
            <a:pPr marL="342900" indent="-342900">
              <a:buAutoNum type="arabicPeriod"/>
            </a:pPr>
            <a:endParaRPr lang="en-US" dirty="0"/>
          </a:p>
        </p:txBody>
      </p:sp>
      <p:pic>
        <p:nvPicPr>
          <p:cNvPr id="5" name="Picture 4">
            <a:extLst>
              <a:ext uri="{FF2B5EF4-FFF2-40B4-BE49-F238E27FC236}">
                <a16:creationId xmlns:a16="http://schemas.microsoft.com/office/drawing/2014/main" id="{C95A569E-E846-4FA5-AB03-5ED2A90364C4}"/>
              </a:ext>
            </a:extLst>
          </p:cNvPr>
          <p:cNvPicPr>
            <a:picLocks noChangeAspect="1"/>
          </p:cNvPicPr>
          <p:nvPr/>
        </p:nvPicPr>
        <p:blipFill>
          <a:blip r:embed="rId3"/>
          <a:stretch>
            <a:fillRect/>
          </a:stretch>
        </p:blipFill>
        <p:spPr>
          <a:xfrm>
            <a:off x="2674034" y="1627330"/>
            <a:ext cx="6843932" cy="4740811"/>
          </a:xfrm>
          <a:prstGeom prst="rect">
            <a:avLst/>
          </a:prstGeom>
        </p:spPr>
      </p:pic>
    </p:spTree>
    <p:extLst>
      <p:ext uri="{BB962C8B-B14F-4D97-AF65-F5344CB8AC3E}">
        <p14:creationId xmlns:p14="http://schemas.microsoft.com/office/powerpoint/2010/main" val="364594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8BC5FC-9236-48A7-83A1-73407B0AC438}"/>
              </a:ext>
            </a:extLst>
          </p:cNvPr>
          <p:cNvSpPr txBox="1"/>
          <p:nvPr/>
        </p:nvSpPr>
        <p:spPr>
          <a:xfrm>
            <a:off x="566058" y="489859"/>
            <a:ext cx="7554685"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Error Security</a:t>
            </a:r>
          </a:p>
        </p:txBody>
      </p:sp>
      <p:sp>
        <p:nvSpPr>
          <p:cNvPr id="4" name="TextBox 3">
            <a:extLst>
              <a:ext uri="{FF2B5EF4-FFF2-40B4-BE49-F238E27FC236}">
                <a16:creationId xmlns:a16="http://schemas.microsoft.com/office/drawing/2014/main" id="{2746A15B-83B1-4048-A4DE-1CA0A694EA43}"/>
              </a:ext>
            </a:extLst>
          </p:cNvPr>
          <p:cNvSpPr txBox="1"/>
          <p:nvPr/>
        </p:nvSpPr>
        <p:spPr>
          <a:xfrm>
            <a:off x="566058" y="1276589"/>
            <a:ext cx="10818056" cy="3970318"/>
          </a:xfrm>
          <a:prstGeom prst="rect">
            <a:avLst/>
          </a:prstGeom>
          <a:noFill/>
        </p:spPr>
        <p:txBody>
          <a:bodyPr wrap="square" rtlCol="0">
            <a:spAutoFit/>
          </a:bodyPr>
          <a:lstStyle/>
          <a:p>
            <a:r>
              <a:rPr lang="en-US" b="1" dirty="0"/>
              <a:t>SAP Cloud Integration Logs</a:t>
            </a:r>
          </a:p>
          <a:p>
            <a:endParaRPr lang="en-US" b="1" dirty="0"/>
          </a:p>
          <a:p>
            <a:r>
              <a:rPr lang="en-US" dirty="0"/>
              <a:t>For each interface, a flag called </a:t>
            </a:r>
            <a:r>
              <a:rPr lang="en-US" b="1" dirty="0" err="1"/>
              <a:t>debug_logPayload</a:t>
            </a:r>
            <a:r>
              <a:rPr lang="en-US" b="1" dirty="0"/>
              <a:t> </a:t>
            </a:r>
            <a:r>
              <a:rPr lang="en-US" dirty="0"/>
              <a:t>is created. It needs to be set to N (no) or Y (yes).</a:t>
            </a:r>
          </a:p>
          <a:p>
            <a:r>
              <a:rPr lang="en-US" dirty="0"/>
              <a:t>If this flag is set to Y (yes), then logs with sensitive data are encrypted and are visible in the Monitoring page of CPI.</a:t>
            </a:r>
          </a:p>
          <a:p>
            <a:r>
              <a:rPr lang="en-US" dirty="0"/>
              <a:t>Pros: Debugging is easy in case of errors/exceptions.</a:t>
            </a:r>
          </a:p>
          <a:p>
            <a:endParaRPr lang="en-US" b="1" dirty="0"/>
          </a:p>
          <a:p>
            <a:pPr algn="l"/>
            <a:endParaRPr lang="en-US" b="0" i="0" dirty="0">
              <a:solidFill>
                <a:srgbClr val="1C1C1C"/>
              </a:solidFill>
              <a:effectLst/>
            </a:endParaRPr>
          </a:p>
          <a:p>
            <a:pPr algn="l"/>
            <a:endParaRPr lang="en-US" b="0" i="0" dirty="0">
              <a:solidFill>
                <a:srgbClr val="1C1C1C"/>
              </a:solidFill>
              <a:effectLst/>
            </a:endParaRPr>
          </a:p>
          <a:p>
            <a:pPr algn="l"/>
            <a:endParaRPr lang="en-US" b="0" i="0" dirty="0">
              <a:solidFill>
                <a:srgbClr val="1C1C1C"/>
              </a:solidFill>
              <a:effectLst/>
            </a:endParaRPr>
          </a:p>
          <a:p>
            <a:pPr algn="l">
              <a:buFont typeface="Arial" panose="020B0604020202020204" pitchFamily="34" charset="0"/>
              <a:buChar char="•"/>
            </a:pPr>
            <a:endParaRPr lang="en-US" b="0" i="0" dirty="0">
              <a:solidFill>
                <a:srgbClr val="4C4C4C"/>
              </a:solidFill>
              <a:effectLst/>
            </a:endParaRPr>
          </a:p>
          <a:p>
            <a:pPr algn="l"/>
            <a:endParaRPr lang="en-US" b="0" i="0" dirty="0">
              <a:solidFill>
                <a:srgbClr val="4C4C4C"/>
              </a:solidFill>
              <a:effectLst/>
            </a:endParaRPr>
          </a:p>
          <a:p>
            <a:r>
              <a:rPr lang="en-US" b="1" dirty="0"/>
              <a:t>	</a:t>
            </a:r>
          </a:p>
          <a:p>
            <a:pPr marL="342900" indent="-342900">
              <a:buAutoNum type="arabicPeriod"/>
            </a:pPr>
            <a:endParaRPr lang="en-US" dirty="0"/>
          </a:p>
        </p:txBody>
      </p:sp>
      <p:pic>
        <p:nvPicPr>
          <p:cNvPr id="7" name="Picture 6">
            <a:extLst>
              <a:ext uri="{FF2B5EF4-FFF2-40B4-BE49-F238E27FC236}">
                <a16:creationId xmlns:a16="http://schemas.microsoft.com/office/drawing/2014/main" id="{17F3836B-E339-4840-9BD6-F61099BDCFC4}"/>
              </a:ext>
            </a:extLst>
          </p:cNvPr>
          <p:cNvPicPr>
            <a:picLocks noChangeAspect="1"/>
          </p:cNvPicPr>
          <p:nvPr/>
        </p:nvPicPr>
        <p:blipFill>
          <a:blip r:embed="rId3"/>
          <a:stretch>
            <a:fillRect/>
          </a:stretch>
        </p:blipFill>
        <p:spPr>
          <a:xfrm>
            <a:off x="3169196" y="3261748"/>
            <a:ext cx="5473057" cy="2935404"/>
          </a:xfrm>
          <a:prstGeom prst="rect">
            <a:avLst/>
          </a:prstGeom>
        </p:spPr>
      </p:pic>
    </p:spTree>
    <p:extLst>
      <p:ext uri="{BB962C8B-B14F-4D97-AF65-F5344CB8AC3E}">
        <p14:creationId xmlns:p14="http://schemas.microsoft.com/office/powerpoint/2010/main" val="7844202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08BC5FC-9236-48A7-83A1-73407B0AC438}"/>
              </a:ext>
            </a:extLst>
          </p:cNvPr>
          <p:cNvSpPr txBox="1"/>
          <p:nvPr/>
        </p:nvSpPr>
        <p:spPr>
          <a:xfrm>
            <a:off x="566058" y="489859"/>
            <a:ext cx="7554685"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Error Security</a:t>
            </a:r>
          </a:p>
        </p:txBody>
      </p:sp>
      <p:sp>
        <p:nvSpPr>
          <p:cNvPr id="4" name="TextBox 3">
            <a:extLst>
              <a:ext uri="{FF2B5EF4-FFF2-40B4-BE49-F238E27FC236}">
                <a16:creationId xmlns:a16="http://schemas.microsoft.com/office/drawing/2014/main" id="{2746A15B-83B1-4048-A4DE-1CA0A694EA43}"/>
              </a:ext>
            </a:extLst>
          </p:cNvPr>
          <p:cNvSpPr txBox="1"/>
          <p:nvPr/>
        </p:nvSpPr>
        <p:spPr>
          <a:xfrm>
            <a:off x="566058" y="1276589"/>
            <a:ext cx="10818056" cy="2585323"/>
          </a:xfrm>
          <a:prstGeom prst="rect">
            <a:avLst/>
          </a:prstGeom>
          <a:noFill/>
        </p:spPr>
        <p:txBody>
          <a:bodyPr wrap="square" rtlCol="0">
            <a:spAutoFit/>
          </a:bodyPr>
          <a:lstStyle/>
          <a:p>
            <a:r>
              <a:rPr lang="en-US" b="1" dirty="0"/>
              <a:t>SAP Cloud Integration Logs</a:t>
            </a:r>
          </a:p>
          <a:p>
            <a:endParaRPr lang="en-US" b="1" dirty="0"/>
          </a:p>
          <a:p>
            <a:pPr algn="l"/>
            <a:endParaRPr lang="en-US" b="0" i="0" dirty="0">
              <a:solidFill>
                <a:srgbClr val="1C1C1C"/>
              </a:solidFill>
              <a:effectLst/>
            </a:endParaRPr>
          </a:p>
          <a:p>
            <a:pPr algn="l"/>
            <a:endParaRPr lang="en-US" b="0" i="0" dirty="0">
              <a:solidFill>
                <a:srgbClr val="1C1C1C"/>
              </a:solidFill>
              <a:effectLst/>
            </a:endParaRPr>
          </a:p>
          <a:p>
            <a:pPr algn="l"/>
            <a:endParaRPr lang="en-US" b="0" i="0" dirty="0">
              <a:solidFill>
                <a:srgbClr val="1C1C1C"/>
              </a:solidFill>
              <a:effectLst/>
            </a:endParaRPr>
          </a:p>
          <a:p>
            <a:pPr algn="l">
              <a:buFont typeface="Arial" panose="020B0604020202020204" pitchFamily="34" charset="0"/>
              <a:buChar char="•"/>
            </a:pPr>
            <a:endParaRPr lang="en-US" b="0" i="0" dirty="0">
              <a:solidFill>
                <a:srgbClr val="4C4C4C"/>
              </a:solidFill>
              <a:effectLst/>
            </a:endParaRPr>
          </a:p>
          <a:p>
            <a:pPr algn="l"/>
            <a:endParaRPr lang="en-US" b="0" i="0" dirty="0">
              <a:solidFill>
                <a:srgbClr val="4C4C4C"/>
              </a:solidFill>
              <a:effectLst/>
            </a:endParaRPr>
          </a:p>
          <a:p>
            <a:r>
              <a:rPr lang="en-US" b="1" dirty="0"/>
              <a:t>	</a:t>
            </a:r>
          </a:p>
          <a:p>
            <a:pPr marL="342900" indent="-342900">
              <a:buAutoNum type="arabicPeriod"/>
            </a:pPr>
            <a:endParaRPr lang="en-US" dirty="0"/>
          </a:p>
        </p:txBody>
      </p:sp>
      <p:pic>
        <p:nvPicPr>
          <p:cNvPr id="5" name="Picture 4">
            <a:extLst>
              <a:ext uri="{FF2B5EF4-FFF2-40B4-BE49-F238E27FC236}">
                <a16:creationId xmlns:a16="http://schemas.microsoft.com/office/drawing/2014/main" id="{750EE974-E49C-4279-958B-9974088394D8}"/>
              </a:ext>
            </a:extLst>
          </p:cNvPr>
          <p:cNvPicPr>
            <a:picLocks noChangeAspect="1"/>
          </p:cNvPicPr>
          <p:nvPr/>
        </p:nvPicPr>
        <p:blipFill>
          <a:blip r:embed="rId3"/>
          <a:stretch>
            <a:fillRect/>
          </a:stretch>
        </p:blipFill>
        <p:spPr>
          <a:xfrm>
            <a:off x="689317" y="2147692"/>
            <a:ext cx="10262382" cy="1103164"/>
          </a:xfrm>
          <a:prstGeom prst="rect">
            <a:avLst/>
          </a:prstGeom>
        </p:spPr>
      </p:pic>
    </p:spTree>
    <p:extLst>
      <p:ext uri="{BB962C8B-B14F-4D97-AF65-F5344CB8AC3E}">
        <p14:creationId xmlns:p14="http://schemas.microsoft.com/office/powerpoint/2010/main" val="67048450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Custom 17">
      <a:dk1>
        <a:sysClr val="windowText" lastClr="000000"/>
      </a:dk1>
      <a:lt1>
        <a:sysClr val="window" lastClr="FFFFFF"/>
      </a:lt1>
      <a:dk2>
        <a:srgbClr val="94AAD2"/>
      </a:dk2>
      <a:lt2>
        <a:srgbClr val="E7E6E6"/>
      </a:lt2>
      <a:accent1>
        <a:srgbClr val="94AAD2"/>
      </a:accent1>
      <a:accent2>
        <a:srgbClr val="C80021"/>
      </a:accent2>
      <a:accent3>
        <a:srgbClr val="202322"/>
      </a:accent3>
      <a:accent4>
        <a:srgbClr val="375E9D"/>
      </a:accent4>
      <a:accent5>
        <a:srgbClr val="FFC000"/>
      </a:accent5>
      <a:accent6>
        <a:srgbClr val="70AD47"/>
      </a:accent6>
      <a:hlink>
        <a:srgbClr val="0563C1"/>
      </a:hlink>
      <a:folHlink>
        <a:srgbClr val="954F72"/>
      </a:folHlink>
    </a:clrScheme>
    <a:fontScheme name="Custom 16">
      <a:majorFont>
        <a:latin typeface="Montserrat"/>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7D66B42A-BB7E-6044-A8DB-7B1855BAAD45}" vid="{0066E779-7ADE-1D47-9EED-2950408B90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4A7997146C1EE43A6EAB848FAEF12B5" ma:contentTypeVersion="5" ma:contentTypeDescription="Create a new document." ma:contentTypeScope="" ma:versionID="6df0e35e803a7e52df468cca4a0baf46">
  <xsd:schema xmlns:xsd="http://www.w3.org/2001/XMLSchema" xmlns:xs="http://www.w3.org/2001/XMLSchema" xmlns:p="http://schemas.microsoft.com/office/2006/metadata/properties" xmlns:ns2="c59d36f0-b589-4435-bcda-7629d56fa0fe" xmlns:ns3="1dd7089c-18fc-46f6-acf0-d9f474ba1a5f" targetNamespace="http://schemas.microsoft.com/office/2006/metadata/properties" ma:root="true" ma:fieldsID="1a7af4b3295a2c6c93479c212ba0cfa9" ns2:_="" ns3:_="">
    <xsd:import namespace="c59d36f0-b589-4435-bcda-7629d56fa0fe"/>
    <xsd:import namespace="1dd7089c-18fc-46f6-acf0-d9f474ba1a5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9d36f0-b589-4435-bcda-7629d56fa0f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dd7089c-18fc-46f6-acf0-d9f474ba1a5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2542482-0602-4787-831F-175CD2CC274B}">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75E6A6A4-1D63-4D28-B5DC-2F57FBE10AC4}">
  <ds:schemaRefs>
    <ds:schemaRef ds:uri="http://schemas.microsoft.com/sharepoint/v3/contenttype/forms"/>
  </ds:schemaRefs>
</ds:datastoreItem>
</file>

<file path=customXml/itemProps3.xml><?xml version="1.0" encoding="utf-8"?>
<ds:datastoreItem xmlns:ds="http://schemas.openxmlformats.org/officeDocument/2006/customXml" ds:itemID="{43F6B253-1BCB-4774-A1BD-7EE8A8C613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59d36f0-b589-4435-bcda-7629d56fa0fe"/>
    <ds:schemaRef ds:uri="1dd7089c-18fc-46f6-acf0-d9f474ba1a5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9875</TotalTime>
  <Words>492</Words>
  <Application>Microsoft Office PowerPoint</Application>
  <PresentationFormat>Widescreen</PresentationFormat>
  <Paragraphs>110</Paragraphs>
  <Slides>10</Slides>
  <Notes>9</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8" baseType="lpstr">
      <vt:lpstr>Arial</vt:lpstr>
      <vt:lpstr>Calibri</vt:lpstr>
      <vt:lpstr>IBM Plex Arabic</vt:lpstr>
      <vt:lpstr>Montserrat</vt:lpstr>
      <vt:lpstr>Montserrat Medium</vt:lpstr>
      <vt:lpstr>Open Sans</vt:lpstr>
      <vt:lpstr>Office Theme</vt:lpstr>
      <vt:lpstr>think-cell Slide</vt:lpstr>
      <vt:lpstr>Integration Security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Diana Bica</dc:creator>
  <cp:lastModifiedBy>Roselle Cartagena</cp:lastModifiedBy>
  <cp:revision>327</cp:revision>
  <cp:lastPrinted>2019-08-28T22:18:57Z</cp:lastPrinted>
  <dcterms:created xsi:type="dcterms:W3CDTF">2021-03-23T13:22:56Z</dcterms:created>
  <dcterms:modified xsi:type="dcterms:W3CDTF">2021-10-20T17:18:34Z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0x010100E4A7997146C1EE43A6EAB848FAEF12B5</vt:lpwstr>
  </property>
</Properties>
</file>

<file path=docProps/thumbnail.jpeg>
</file>